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3" r:id="rId9"/>
    <p:sldId id="274" r:id="rId10"/>
    <p:sldId id="276" r:id="rId11"/>
    <p:sldId id="270" r:id="rId12"/>
    <p:sldId id="277" r:id="rId13"/>
    <p:sldId id="278" r:id="rId14"/>
    <p:sldId id="279" r:id="rId15"/>
    <p:sldId id="281" r:id="rId16"/>
    <p:sldId id="268" r:id="rId17"/>
    <p:sldId id="264" r:id="rId18"/>
    <p:sldId id="265" r:id="rId19"/>
    <p:sldId id="267" r:id="rId20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E34D9E-633E-4D0D-8231-716D695C4C9C}" v="639" dt="2022-05-30T21:18:20.791"/>
    <p1510:client id="{3CEB2F90-A57B-4375-BD57-59843C9A38DE}" v="20" dt="2022-06-13T14:06:58.513"/>
    <p1510:client id="{65E4D6C2-21D7-4AE3-9194-173C2D5C06A8}" v="122" dt="2022-06-11T15:31:18.885"/>
    <p1510:client id="{A44396E5-38B6-426A-BD04-D0F621EAF413}" v="145" dt="2022-06-11T16:18:07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8" d="100"/>
          <a:sy n="108" d="100"/>
        </p:scale>
        <p:origin x="529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tr-TR" dirty="0"/>
              <a:t>Patient detection</a:t>
            </a:r>
            <a:r>
              <a:rPr lang="tr-TR" baseline="0" dirty="0"/>
              <a:t> ratio by gender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Satışlar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F1-4700-BBDB-8A617283EE2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F1-4700-BBDB-8A617283EE2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Sayfa1!$B$2:$B$3</c:f>
              <c:numCache>
                <c:formatCode>#,##0</c:formatCode>
                <c:ptCount val="2"/>
                <c:pt idx="0">
                  <c:v>62260</c:v>
                </c:pt>
                <c:pt idx="1">
                  <c:v>43850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EA-4FD4-BE27-038A70E00E52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E0B40-BCD3-4DC7-AE7A-3713A693865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84AA25E4-4ABF-4368-8B19-03E9EFF68010}">
      <dgm:prSet phldrT="[Metin]"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 Melanoma Skin Cancer</a:t>
          </a:r>
          <a:endParaRPr lang="tr-TR" sz="1200" dirty="0"/>
        </a:p>
      </dgm:t>
    </dgm:pt>
    <dgm:pt modelId="{8682C2C9-F6AB-4F8F-AFB3-81F442D12CB7}" type="parTrans" cxnId="{7A3A5767-BF14-4656-A6A1-D423F3434E61}">
      <dgm:prSet/>
      <dgm:spPr/>
      <dgm:t>
        <a:bodyPr/>
        <a:lstStyle/>
        <a:p>
          <a:endParaRPr lang="tr-TR"/>
        </a:p>
      </dgm:t>
    </dgm:pt>
    <dgm:pt modelId="{EF8B60B2-30DA-4B8F-AA52-354EB2C715B6}" type="sibTrans" cxnId="{7A3A5767-BF14-4656-A6A1-D423F3434E61}">
      <dgm:prSet/>
      <dgm:spPr/>
      <dgm:t>
        <a:bodyPr/>
        <a:lstStyle/>
        <a:p>
          <a:endParaRPr lang="tr-TR"/>
        </a:p>
      </dgm:t>
    </dgm:pt>
    <dgm:pt modelId="{9B574D3E-3186-440A-ACB2-910FFAC0B80A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Widespread Effect</a:t>
          </a:r>
        </a:p>
      </dgm:t>
    </dgm:pt>
    <dgm:pt modelId="{33035C05-CB40-4021-B7F3-551FA9CEC52E}" type="parTrans" cxnId="{319C0E53-6C53-4864-9771-F03D6D345ECC}">
      <dgm:prSet/>
      <dgm:spPr/>
      <dgm:t>
        <a:bodyPr/>
        <a:lstStyle/>
        <a:p>
          <a:endParaRPr lang="tr-TR"/>
        </a:p>
      </dgm:t>
    </dgm:pt>
    <dgm:pt modelId="{F6E9281B-29D9-4027-BD17-1B3B04BCB8C3}" type="sibTrans" cxnId="{319C0E53-6C53-4864-9771-F03D6D345ECC}">
      <dgm:prSet/>
      <dgm:spPr/>
      <dgm:t>
        <a:bodyPr/>
        <a:lstStyle/>
        <a:p>
          <a:endParaRPr lang="tr-TR"/>
        </a:p>
      </dgm:t>
    </dgm:pt>
    <dgm:pt modelId="{D0F04744-B8A5-4CE2-B919-3AABADB06344}">
      <dgm:prSet phldrT="[Metin]"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 Originality</a:t>
          </a:r>
          <a:endParaRPr lang="tr-TR" sz="1200" dirty="0"/>
        </a:p>
      </dgm:t>
    </dgm:pt>
    <dgm:pt modelId="{A9DDB684-126A-4CA1-8FF9-3A6C6F3DC74F}" type="sibTrans" cxnId="{58EC4F1C-1DF3-40D4-B848-70A3D7D84499}">
      <dgm:prSet/>
      <dgm:spPr/>
      <dgm:t>
        <a:bodyPr/>
        <a:lstStyle/>
        <a:p>
          <a:endParaRPr lang="tr-TR"/>
        </a:p>
      </dgm:t>
    </dgm:pt>
    <dgm:pt modelId="{2CF49B34-8AF6-4F4B-89EC-DFE9368BBC38}" type="parTrans" cxnId="{58EC4F1C-1DF3-40D4-B848-70A3D7D84499}">
      <dgm:prSet/>
      <dgm:spPr/>
      <dgm:t>
        <a:bodyPr/>
        <a:lstStyle/>
        <a:p>
          <a:endParaRPr lang="tr-TR"/>
        </a:p>
      </dgm:t>
    </dgm:pt>
    <dgm:pt modelId="{065566E1-5428-4719-9591-41D22B70005E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 Mobile Application Demo</a:t>
          </a:r>
        </a:p>
      </dgm:t>
    </dgm:pt>
    <dgm:pt modelId="{5D0A6D6F-E2B8-49E1-81FF-3F050F453F57}" type="parTrans" cxnId="{1195E0B1-1891-4DE4-8A11-449BB3EB738E}">
      <dgm:prSet/>
      <dgm:spPr/>
      <dgm:t>
        <a:bodyPr/>
        <a:lstStyle/>
        <a:p>
          <a:endParaRPr lang="tr-TR"/>
        </a:p>
      </dgm:t>
    </dgm:pt>
    <dgm:pt modelId="{99123770-B93A-4076-A732-4DADF79724A3}" type="sibTrans" cxnId="{1195E0B1-1891-4DE4-8A11-449BB3EB738E}">
      <dgm:prSet/>
      <dgm:spPr/>
      <dgm:t>
        <a:bodyPr/>
        <a:lstStyle/>
        <a:p>
          <a:endParaRPr lang="tr-TR"/>
        </a:p>
      </dgm:t>
    </dgm:pt>
    <dgm:pt modelId="{79617AA0-2FB1-4680-87A9-5F103D1AECB6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 Application System Requirements</a:t>
          </a:r>
        </a:p>
      </dgm:t>
    </dgm:pt>
    <dgm:pt modelId="{7C4E445E-549D-4B7B-9539-AF0EF3304DA0}" type="parTrans" cxnId="{67B77688-3107-4E69-B99A-082CDF1FD403}">
      <dgm:prSet/>
      <dgm:spPr/>
      <dgm:t>
        <a:bodyPr/>
        <a:lstStyle/>
        <a:p>
          <a:endParaRPr lang="tr-TR"/>
        </a:p>
      </dgm:t>
    </dgm:pt>
    <dgm:pt modelId="{D3343DFC-F8D4-4E7F-A4C9-91D9D130C1DC}" type="sibTrans" cxnId="{67B77688-3107-4E69-B99A-082CDF1FD403}">
      <dgm:prSet/>
      <dgm:spPr/>
      <dgm:t>
        <a:bodyPr/>
        <a:lstStyle/>
        <a:p>
          <a:endParaRPr lang="tr-TR"/>
        </a:p>
      </dgm:t>
    </dgm:pt>
    <dgm:pt modelId="{251EA2E0-C6C9-450B-B3A5-9EFD60F9E038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Image Pre-processing</a:t>
          </a:r>
        </a:p>
      </dgm:t>
    </dgm:pt>
    <dgm:pt modelId="{F56700C8-B609-484C-8029-81DEA7CD4E14}" type="parTrans" cxnId="{EF22E928-087D-41C8-B69E-8972E4642AB7}">
      <dgm:prSet/>
      <dgm:spPr/>
      <dgm:t>
        <a:bodyPr/>
        <a:lstStyle/>
        <a:p>
          <a:endParaRPr lang="tr-TR"/>
        </a:p>
      </dgm:t>
    </dgm:pt>
    <dgm:pt modelId="{332CC98B-1871-4603-9F23-8B730836DFDA}" type="sibTrans" cxnId="{EF22E928-087D-41C8-B69E-8972E4642AB7}">
      <dgm:prSet/>
      <dgm:spPr/>
      <dgm:t>
        <a:bodyPr/>
        <a:lstStyle/>
        <a:p>
          <a:endParaRPr lang="tr-TR"/>
        </a:p>
      </dgm:t>
    </dgm:pt>
    <dgm:pt modelId="{70DEB3B1-5891-47FA-AA58-E86813A019D4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Deep Learning Models (Inception v3)</a:t>
          </a:r>
        </a:p>
      </dgm:t>
    </dgm:pt>
    <dgm:pt modelId="{EB949F30-B00E-4685-B397-5887DF89158A}" type="sibTrans" cxnId="{EF69E30D-C2EE-4957-9B5D-C69175303AAA}">
      <dgm:prSet/>
      <dgm:spPr/>
      <dgm:t>
        <a:bodyPr/>
        <a:lstStyle/>
        <a:p>
          <a:endParaRPr lang="tr-TR"/>
        </a:p>
      </dgm:t>
    </dgm:pt>
    <dgm:pt modelId="{B652E66A-B480-41F0-A9F7-FE8850968418}" type="parTrans" cxnId="{EF69E30D-C2EE-4957-9B5D-C69175303AAA}">
      <dgm:prSet/>
      <dgm:spPr/>
      <dgm:t>
        <a:bodyPr/>
        <a:lstStyle/>
        <a:p>
          <a:endParaRPr lang="tr-TR"/>
        </a:p>
      </dgm:t>
    </dgm:pt>
    <dgm:pt modelId="{79BE461D-9398-4933-A213-A055ED11ED58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Deep Learning Models (MobileNet)</a:t>
          </a:r>
        </a:p>
      </dgm:t>
    </dgm:pt>
    <dgm:pt modelId="{476CE5CF-4387-4044-B9C5-408413F0F549}" type="parTrans" cxnId="{70DCB8D5-D40C-43B7-A6CE-728720FFB8AD}">
      <dgm:prSet/>
      <dgm:spPr/>
      <dgm:t>
        <a:bodyPr/>
        <a:lstStyle/>
        <a:p>
          <a:endParaRPr lang="tr-TR"/>
        </a:p>
      </dgm:t>
    </dgm:pt>
    <dgm:pt modelId="{B115384C-8C3C-42F0-975E-8C91D0293A6D}" type="sibTrans" cxnId="{70DCB8D5-D40C-43B7-A6CE-728720FFB8AD}">
      <dgm:prSet/>
      <dgm:spPr/>
      <dgm:t>
        <a:bodyPr/>
        <a:lstStyle/>
        <a:p>
          <a:endParaRPr lang="tr-TR"/>
        </a:p>
      </dgm:t>
    </dgm:pt>
    <dgm:pt modelId="{B3C4FAF8-F8DC-42D7-955E-85EDC3BEEB5D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Model Optimization</a:t>
          </a:r>
        </a:p>
      </dgm:t>
    </dgm:pt>
    <dgm:pt modelId="{AEBFC30B-81E1-471F-A980-E1261B30FD6E}" type="parTrans" cxnId="{C0FF02F9-5DD7-4D1C-9D52-293C1DAF2719}">
      <dgm:prSet/>
      <dgm:spPr/>
      <dgm:t>
        <a:bodyPr/>
        <a:lstStyle/>
        <a:p>
          <a:endParaRPr lang="tr-TR"/>
        </a:p>
      </dgm:t>
    </dgm:pt>
    <dgm:pt modelId="{BF315C56-2279-4BF9-A878-266009502128}" type="sibTrans" cxnId="{C0FF02F9-5DD7-4D1C-9D52-293C1DAF2719}">
      <dgm:prSet/>
      <dgm:spPr/>
      <dgm:t>
        <a:bodyPr/>
        <a:lstStyle/>
        <a:p>
          <a:endParaRPr lang="tr-TR"/>
        </a:p>
      </dgm:t>
    </dgm:pt>
    <dgm:pt modelId="{6D7FD523-FF87-4A00-B16F-34AADBF03449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Model Test Results</a:t>
          </a:r>
        </a:p>
      </dgm:t>
    </dgm:pt>
    <dgm:pt modelId="{CCD99AD7-4857-4009-9A3E-69B6B358DC6E}" type="parTrans" cxnId="{A46687A5-1385-4352-8DFC-76B2E59CEAE0}">
      <dgm:prSet/>
      <dgm:spPr/>
      <dgm:t>
        <a:bodyPr/>
        <a:lstStyle/>
        <a:p>
          <a:endParaRPr lang="tr-TR"/>
        </a:p>
      </dgm:t>
    </dgm:pt>
    <dgm:pt modelId="{CFEC34A7-7767-46C0-A63D-DA176CEF6D5C}" type="sibTrans" cxnId="{A46687A5-1385-4352-8DFC-76B2E59CEAE0}">
      <dgm:prSet/>
      <dgm:spPr/>
      <dgm:t>
        <a:bodyPr/>
        <a:lstStyle/>
        <a:p>
          <a:endParaRPr lang="tr-TR"/>
        </a:p>
      </dgm:t>
    </dgm:pt>
    <dgm:pt modelId="{82A57D53-2799-4C9B-88D2-D060F0449F33}">
      <dgm:prSet phldrT="[Metin]"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 Goal of Project</a:t>
          </a:r>
          <a:endParaRPr lang="tr-TR" sz="1200" dirty="0"/>
        </a:p>
      </dgm:t>
    </dgm:pt>
    <dgm:pt modelId="{DD3D5A5D-5692-4114-87DB-3B814B583A45}" type="sibTrans" cxnId="{EBF6AC38-CA60-40A3-84F6-84D7EA20DEC6}">
      <dgm:prSet/>
      <dgm:spPr/>
      <dgm:t>
        <a:bodyPr/>
        <a:lstStyle/>
        <a:p>
          <a:endParaRPr lang="tr-TR"/>
        </a:p>
      </dgm:t>
    </dgm:pt>
    <dgm:pt modelId="{403836C8-9FFA-4EEA-9312-5A5C759A9674}" type="parTrans" cxnId="{EBF6AC38-CA60-40A3-84F6-84D7EA20DEC6}">
      <dgm:prSet/>
      <dgm:spPr/>
      <dgm:t>
        <a:bodyPr/>
        <a:lstStyle/>
        <a:p>
          <a:endParaRPr lang="tr-TR"/>
        </a:p>
      </dgm:t>
    </dgm:pt>
    <dgm:pt modelId="{BE31EC49-7FC2-4F6D-8B97-F1F4E64EBDB3}">
      <dgm:prSet phldr="0" custT="1"/>
      <dgm:spPr/>
      <dgm:t>
        <a:bodyPr/>
        <a:lstStyle/>
        <a:p>
          <a:pPr rtl="0"/>
          <a:r>
            <a:rPr lang="tr-TR" sz="1200" dirty="0">
              <a:latin typeface="Corbel" panose="020B0503020204020204"/>
            </a:rPr>
            <a:t>Feasibility and Conclusion</a:t>
          </a:r>
        </a:p>
      </dgm:t>
    </dgm:pt>
    <dgm:pt modelId="{C9DF894D-CFAC-406C-AACF-8076E33F94DF}" type="parTrans" cxnId="{E279A140-DC5D-45B7-AEB6-65F7A0FAAA59}">
      <dgm:prSet/>
      <dgm:spPr/>
      <dgm:t>
        <a:bodyPr/>
        <a:lstStyle/>
        <a:p>
          <a:endParaRPr lang="tr-TR"/>
        </a:p>
      </dgm:t>
    </dgm:pt>
    <dgm:pt modelId="{0D7009C5-0EB5-4A11-94C0-F7FCCA8755CB}" type="sibTrans" cxnId="{E279A140-DC5D-45B7-AEB6-65F7A0FAAA59}">
      <dgm:prSet/>
      <dgm:spPr/>
      <dgm:t>
        <a:bodyPr/>
        <a:lstStyle/>
        <a:p>
          <a:endParaRPr lang="tr-TR"/>
        </a:p>
      </dgm:t>
    </dgm:pt>
    <dgm:pt modelId="{46AFFA39-6898-4E24-AABC-2EF4B4CF0802}">
      <dgm:prSet phldr="0"/>
      <dgm:spPr/>
      <dgm:t>
        <a:bodyPr/>
        <a:lstStyle/>
        <a:p>
          <a:pPr rtl="0"/>
          <a:r>
            <a:rPr lang="tr-TR" dirty="0">
              <a:latin typeface="Corbel" panose="020B0503020204020204"/>
            </a:rPr>
            <a:t> Tools </a:t>
          </a:r>
          <a:r>
            <a:rPr lang="tr-TR" dirty="0" err="1">
              <a:latin typeface="Corbel" panose="020B0503020204020204"/>
            </a:rPr>
            <a:t>and</a:t>
          </a:r>
          <a:r>
            <a:rPr lang="tr-TR" dirty="0">
              <a:latin typeface="Corbel" panose="020B0503020204020204"/>
            </a:rPr>
            <a:t> Libraries </a:t>
          </a:r>
          <a:r>
            <a:rPr lang="tr-TR" dirty="0" err="1">
              <a:latin typeface="Corbel" panose="020B0503020204020204"/>
            </a:rPr>
            <a:t>for</a:t>
          </a:r>
          <a:r>
            <a:rPr lang="tr-TR" dirty="0">
              <a:latin typeface="Corbel" panose="020B0503020204020204"/>
            </a:rPr>
            <a:t> Mobile Application</a:t>
          </a:r>
        </a:p>
      </dgm:t>
    </dgm:pt>
    <dgm:pt modelId="{0A1C875D-92F9-48D8-9825-262F6F827D3B}" type="parTrans" cxnId="{846F0ED7-AF15-4788-A520-83F623430036}">
      <dgm:prSet/>
      <dgm:spPr/>
    </dgm:pt>
    <dgm:pt modelId="{5125B382-F9E7-43FF-A6E9-B95BC16CD926}" type="sibTrans" cxnId="{846F0ED7-AF15-4788-A520-83F623430036}">
      <dgm:prSet/>
      <dgm:spPr/>
    </dgm:pt>
    <dgm:pt modelId="{276D7A21-21C4-437C-8CD8-1A12A98936D2}" type="pres">
      <dgm:prSet presAssocID="{328E0B40-BCD3-4DC7-AE7A-3713A6938657}" presName="linear" presStyleCnt="0">
        <dgm:presLayoutVars>
          <dgm:dir/>
          <dgm:animLvl val="lvl"/>
          <dgm:resizeHandles val="exact"/>
        </dgm:presLayoutVars>
      </dgm:prSet>
      <dgm:spPr/>
    </dgm:pt>
    <dgm:pt modelId="{6B3F67DE-4DFB-495B-9E9F-A95EBE662F67}" type="pres">
      <dgm:prSet presAssocID="{84AA25E4-4ABF-4368-8B19-03E9EFF68010}" presName="parentLin" presStyleCnt="0"/>
      <dgm:spPr/>
    </dgm:pt>
    <dgm:pt modelId="{24E70717-07F7-4ED3-8206-E79D5C62F6A7}" type="pres">
      <dgm:prSet presAssocID="{84AA25E4-4ABF-4368-8B19-03E9EFF68010}" presName="parentLeftMargin" presStyleLbl="node1" presStyleIdx="0" presStyleCnt="13"/>
      <dgm:spPr/>
    </dgm:pt>
    <dgm:pt modelId="{856CE870-2D04-4F44-923D-2BF996AFF2F8}" type="pres">
      <dgm:prSet presAssocID="{84AA25E4-4ABF-4368-8B19-03E9EFF68010}" presName="parentText" presStyleLbl="node1" presStyleIdx="0" presStyleCnt="13">
        <dgm:presLayoutVars>
          <dgm:chMax val="0"/>
          <dgm:bulletEnabled val="1"/>
        </dgm:presLayoutVars>
      </dgm:prSet>
      <dgm:spPr/>
    </dgm:pt>
    <dgm:pt modelId="{4033842A-11BE-4C90-9FE8-78BB090E0D8D}" type="pres">
      <dgm:prSet presAssocID="{84AA25E4-4ABF-4368-8B19-03E9EFF68010}" presName="negativeSpace" presStyleCnt="0"/>
      <dgm:spPr/>
    </dgm:pt>
    <dgm:pt modelId="{100291C0-7B93-4F37-9E2E-C5A87DB01046}" type="pres">
      <dgm:prSet presAssocID="{84AA25E4-4ABF-4368-8B19-03E9EFF68010}" presName="childText" presStyleLbl="conFgAcc1" presStyleIdx="0" presStyleCnt="13">
        <dgm:presLayoutVars>
          <dgm:bulletEnabled val="1"/>
        </dgm:presLayoutVars>
      </dgm:prSet>
      <dgm:spPr/>
    </dgm:pt>
    <dgm:pt modelId="{174D9151-D3D5-423D-8A6C-143226C1479C}" type="pres">
      <dgm:prSet presAssocID="{EF8B60B2-30DA-4B8F-AA52-354EB2C715B6}" presName="spaceBetweenRectangles" presStyleCnt="0"/>
      <dgm:spPr/>
    </dgm:pt>
    <dgm:pt modelId="{570612D0-EA6D-4318-B33D-AC1AA33E2D7D}" type="pres">
      <dgm:prSet presAssocID="{82A57D53-2799-4C9B-88D2-D060F0449F33}" presName="parentLin" presStyleCnt="0"/>
      <dgm:spPr/>
    </dgm:pt>
    <dgm:pt modelId="{C590083F-9BDA-4A6E-AB5C-417DFC4E6853}" type="pres">
      <dgm:prSet presAssocID="{82A57D53-2799-4C9B-88D2-D060F0449F33}" presName="parentLeftMargin" presStyleLbl="node1" presStyleIdx="0" presStyleCnt="13"/>
      <dgm:spPr/>
    </dgm:pt>
    <dgm:pt modelId="{1F9FEF2E-A4CA-4061-81A8-0101DABE6FDB}" type="pres">
      <dgm:prSet presAssocID="{82A57D53-2799-4C9B-88D2-D060F0449F33}" presName="parentText" presStyleLbl="node1" presStyleIdx="1" presStyleCnt="13">
        <dgm:presLayoutVars>
          <dgm:chMax val="0"/>
          <dgm:bulletEnabled val="1"/>
        </dgm:presLayoutVars>
      </dgm:prSet>
      <dgm:spPr/>
    </dgm:pt>
    <dgm:pt modelId="{FE99D51A-6DAA-42F2-A1CE-D868E47BA48E}" type="pres">
      <dgm:prSet presAssocID="{82A57D53-2799-4C9B-88D2-D060F0449F33}" presName="negativeSpace" presStyleCnt="0"/>
      <dgm:spPr/>
    </dgm:pt>
    <dgm:pt modelId="{8EC2EA28-FA4E-4F3B-951C-A1A981845B39}" type="pres">
      <dgm:prSet presAssocID="{82A57D53-2799-4C9B-88D2-D060F0449F33}" presName="childText" presStyleLbl="conFgAcc1" presStyleIdx="1" presStyleCnt="13">
        <dgm:presLayoutVars>
          <dgm:bulletEnabled val="1"/>
        </dgm:presLayoutVars>
      </dgm:prSet>
      <dgm:spPr/>
    </dgm:pt>
    <dgm:pt modelId="{2D01AB66-2285-46B3-9AEA-1392F1129950}" type="pres">
      <dgm:prSet presAssocID="{DD3D5A5D-5692-4114-87DB-3B814B583A45}" presName="spaceBetweenRectangles" presStyleCnt="0"/>
      <dgm:spPr/>
    </dgm:pt>
    <dgm:pt modelId="{8501749B-5E5B-4F8D-B1A0-3B78FBA8C315}" type="pres">
      <dgm:prSet presAssocID="{D0F04744-B8A5-4CE2-B919-3AABADB06344}" presName="parentLin" presStyleCnt="0"/>
      <dgm:spPr/>
    </dgm:pt>
    <dgm:pt modelId="{A03FA35D-1C3A-4CFB-8875-ED267FB0D209}" type="pres">
      <dgm:prSet presAssocID="{D0F04744-B8A5-4CE2-B919-3AABADB06344}" presName="parentLeftMargin" presStyleLbl="node1" presStyleIdx="1" presStyleCnt="13"/>
      <dgm:spPr/>
    </dgm:pt>
    <dgm:pt modelId="{D0E75EAB-0CD1-42BB-83D7-F19EB5414358}" type="pres">
      <dgm:prSet presAssocID="{D0F04744-B8A5-4CE2-B919-3AABADB06344}" presName="parentText" presStyleLbl="node1" presStyleIdx="2" presStyleCnt="13">
        <dgm:presLayoutVars>
          <dgm:chMax val="0"/>
          <dgm:bulletEnabled val="1"/>
        </dgm:presLayoutVars>
      </dgm:prSet>
      <dgm:spPr/>
    </dgm:pt>
    <dgm:pt modelId="{46D74241-D8F3-4748-9E96-82B45F44D1E8}" type="pres">
      <dgm:prSet presAssocID="{D0F04744-B8A5-4CE2-B919-3AABADB06344}" presName="negativeSpace" presStyleCnt="0"/>
      <dgm:spPr/>
    </dgm:pt>
    <dgm:pt modelId="{87E21DDF-587D-420B-BAEF-E384C8588B0E}" type="pres">
      <dgm:prSet presAssocID="{D0F04744-B8A5-4CE2-B919-3AABADB06344}" presName="childText" presStyleLbl="conFgAcc1" presStyleIdx="2" presStyleCnt="13">
        <dgm:presLayoutVars>
          <dgm:bulletEnabled val="1"/>
        </dgm:presLayoutVars>
      </dgm:prSet>
      <dgm:spPr/>
    </dgm:pt>
    <dgm:pt modelId="{66DB89D8-B210-4191-86C7-143BD2099777}" type="pres">
      <dgm:prSet presAssocID="{A9DDB684-126A-4CA1-8FF9-3A6C6F3DC74F}" presName="spaceBetweenRectangles" presStyleCnt="0"/>
      <dgm:spPr/>
    </dgm:pt>
    <dgm:pt modelId="{F2A32FDC-0AD1-4270-8F71-4D789FDDD4C5}" type="pres">
      <dgm:prSet presAssocID="{9B574D3E-3186-440A-ACB2-910FFAC0B80A}" presName="parentLin" presStyleCnt="0"/>
      <dgm:spPr/>
    </dgm:pt>
    <dgm:pt modelId="{909E2C38-4CEC-4CB9-B5F3-60C6E01B0BD6}" type="pres">
      <dgm:prSet presAssocID="{9B574D3E-3186-440A-ACB2-910FFAC0B80A}" presName="parentLeftMargin" presStyleLbl="node1" presStyleIdx="2" presStyleCnt="13"/>
      <dgm:spPr/>
    </dgm:pt>
    <dgm:pt modelId="{C46F9C63-2EA6-49D0-A2C4-160AF235364B}" type="pres">
      <dgm:prSet presAssocID="{9B574D3E-3186-440A-ACB2-910FFAC0B80A}" presName="parentText" presStyleLbl="node1" presStyleIdx="3" presStyleCnt="13">
        <dgm:presLayoutVars>
          <dgm:chMax val="0"/>
          <dgm:bulletEnabled val="1"/>
        </dgm:presLayoutVars>
      </dgm:prSet>
      <dgm:spPr/>
    </dgm:pt>
    <dgm:pt modelId="{CD32ED43-A16C-48D4-9A52-F544CCD0C056}" type="pres">
      <dgm:prSet presAssocID="{9B574D3E-3186-440A-ACB2-910FFAC0B80A}" presName="negativeSpace" presStyleCnt="0"/>
      <dgm:spPr/>
    </dgm:pt>
    <dgm:pt modelId="{B6656B25-8E61-4337-A33F-4F068A45E238}" type="pres">
      <dgm:prSet presAssocID="{9B574D3E-3186-440A-ACB2-910FFAC0B80A}" presName="childText" presStyleLbl="conFgAcc1" presStyleIdx="3" presStyleCnt="13">
        <dgm:presLayoutVars>
          <dgm:bulletEnabled val="1"/>
        </dgm:presLayoutVars>
      </dgm:prSet>
      <dgm:spPr/>
    </dgm:pt>
    <dgm:pt modelId="{7E0CB22D-2780-4902-BDED-7BCF6AD85594}" type="pres">
      <dgm:prSet presAssocID="{F6E9281B-29D9-4027-BD17-1B3B04BCB8C3}" presName="spaceBetweenRectangles" presStyleCnt="0"/>
      <dgm:spPr/>
    </dgm:pt>
    <dgm:pt modelId="{B00E0039-2882-4D4F-B0C4-4C37648568D7}" type="pres">
      <dgm:prSet presAssocID="{251EA2E0-C6C9-450B-B3A5-9EFD60F9E038}" presName="parentLin" presStyleCnt="0"/>
      <dgm:spPr/>
    </dgm:pt>
    <dgm:pt modelId="{478DC0F5-25BB-40B8-A5F3-D63B42CAA58A}" type="pres">
      <dgm:prSet presAssocID="{251EA2E0-C6C9-450B-B3A5-9EFD60F9E038}" presName="parentLeftMargin" presStyleLbl="node1" presStyleIdx="3" presStyleCnt="13"/>
      <dgm:spPr/>
    </dgm:pt>
    <dgm:pt modelId="{FE87A32D-84B2-4855-8BEB-07E5508037F3}" type="pres">
      <dgm:prSet presAssocID="{251EA2E0-C6C9-450B-B3A5-9EFD60F9E038}" presName="parentText" presStyleLbl="node1" presStyleIdx="4" presStyleCnt="13">
        <dgm:presLayoutVars>
          <dgm:chMax val="0"/>
          <dgm:bulletEnabled val="1"/>
        </dgm:presLayoutVars>
      </dgm:prSet>
      <dgm:spPr/>
    </dgm:pt>
    <dgm:pt modelId="{E25135B5-3405-4A06-AFD3-C105D842D3A7}" type="pres">
      <dgm:prSet presAssocID="{251EA2E0-C6C9-450B-B3A5-9EFD60F9E038}" presName="negativeSpace" presStyleCnt="0"/>
      <dgm:spPr/>
    </dgm:pt>
    <dgm:pt modelId="{952CF0F8-D0B5-4E61-AE01-10ACA8EF8361}" type="pres">
      <dgm:prSet presAssocID="{251EA2E0-C6C9-450B-B3A5-9EFD60F9E038}" presName="childText" presStyleLbl="conFgAcc1" presStyleIdx="4" presStyleCnt="13">
        <dgm:presLayoutVars>
          <dgm:bulletEnabled val="1"/>
        </dgm:presLayoutVars>
      </dgm:prSet>
      <dgm:spPr/>
    </dgm:pt>
    <dgm:pt modelId="{AD4E8557-D988-48A9-A097-2B4AE1AAB734}" type="pres">
      <dgm:prSet presAssocID="{332CC98B-1871-4603-9F23-8B730836DFDA}" presName="spaceBetweenRectangles" presStyleCnt="0"/>
      <dgm:spPr/>
    </dgm:pt>
    <dgm:pt modelId="{C9967B4D-BD80-41C1-817C-E04327CAE92D}" type="pres">
      <dgm:prSet presAssocID="{70DEB3B1-5891-47FA-AA58-E86813A019D4}" presName="parentLin" presStyleCnt="0"/>
      <dgm:spPr/>
    </dgm:pt>
    <dgm:pt modelId="{435F1028-4D6B-4C6B-8BF0-CB27B8EAFAFE}" type="pres">
      <dgm:prSet presAssocID="{70DEB3B1-5891-47FA-AA58-E86813A019D4}" presName="parentLeftMargin" presStyleLbl="node1" presStyleIdx="4" presStyleCnt="13"/>
      <dgm:spPr/>
    </dgm:pt>
    <dgm:pt modelId="{7F60E25C-EC3D-4372-A332-0F6485252B3C}" type="pres">
      <dgm:prSet presAssocID="{70DEB3B1-5891-47FA-AA58-E86813A019D4}" presName="parentText" presStyleLbl="node1" presStyleIdx="5" presStyleCnt="13">
        <dgm:presLayoutVars>
          <dgm:chMax val="0"/>
          <dgm:bulletEnabled val="1"/>
        </dgm:presLayoutVars>
      </dgm:prSet>
      <dgm:spPr/>
    </dgm:pt>
    <dgm:pt modelId="{4E7D5F8D-CC66-418A-93BA-D61FD05FE72B}" type="pres">
      <dgm:prSet presAssocID="{70DEB3B1-5891-47FA-AA58-E86813A019D4}" presName="negativeSpace" presStyleCnt="0"/>
      <dgm:spPr/>
    </dgm:pt>
    <dgm:pt modelId="{BFA7CBE5-CCBE-4C4C-BDFD-E3AFA32808C3}" type="pres">
      <dgm:prSet presAssocID="{70DEB3B1-5891-47FA-AA58-E86813A019D4}" presName="childText" presStyleLbl="conFgAcc1" presStyleIdx="5" presStyleCnt="13">
        <dgm:presLayoutVars>
          <dgm:bulletEnabled val="1"/>
        </dgm:presLayoutVars>
      </dgm:prSet>
      <dgm:spPr/>
    </dgm:pt>
    <dgm:pt modelId="{08595C89-2690-4055-AC05-E9A9BA3787EA}" type="pres">
      <dgm:prSet presAssocID="{EB949F30-B00E-4685-B397-5887DF89158A}" presName="spaceBetweenRectangles" presStyleCnt="0"/>
      <dgm:spPr/>
    </dgm:pt>
    <dgm:pt modelId="{B00D37DC-B66D-480E-89BF-8D6116DC6F1D}" type="pres">
      <dgm:prSet presAssocID="{79BE461D-9398-4933-A213-A055ED11ED58}" presName="parentLin" presStyleCnt="0"/>
      <dgm:spPr/>
    </dgm:pt>
    <dgm:pt modelId="{B56438BD-60A7-466D-AF1E-10C7B2F6760C}" type="pres">
      <dgm:prSet presAssocID="{79BE461D-9398-4933-A213-A055ED11ED58}" presName="parentLeftMargin" presStyleLbl="node1" presStyleIdx="5" presStyleCnt="13"/>
      <dgm:spPr/>
    </dgm:pt>
    <dgm:pt modelId="{E0836A26-BE37-4D61-B0CA-1FD85852C413}" type="pres">
      <dgm:prSet presAssocID="{79BE461D-9398-4933-A213-A055ED11ED58}" presName="parentText" presStyleLbl="node1" presStyleIdx="6" presStyleCnt="13">
        <dgm:presLayoutVars>
          <dgm:chMax val="0"/>
          <dgm:bulletEnabled val="1"/>
        </dgm:presLayoutVars>
      </dgm:prSet>
      <dgm:spPr/>
    </dgm:pt>
    <dgm:pt modelId="{76E7F928-FC7D-49A1-A8B6-0CD879F5BDB4}" type="pres">
      <dgm:prSet presAssocID="{79BE461D-9398-4933-A213-A055ED11ED58}" presName="negativeSpace" presStyleCnt="0"/>
      <dgm:spPr/>
    </dgm:pt>
    <dgm:pt modelId="{AEF20C69-1E5D-4F86-B606-30D612C0F8CE}" type="pres">
      <dgm:prSet presAssocID="{79BE461D-9398-4933-A213-A055ED11ED58}" presName="childText" presStyleLbl="conFgAcc1" presStyleIdx="6" presStyleCnt="13">
        <dgm:presLayoutVars>
          <dgm:bulletEnabled val="1"/>
        </dgm:presLayoutVars>
      </dgm:prSet>
      <dgm:spPr/>
    </dgm:pt>
    <dgm:pt modelId="{6835CCB3-D2B0-4B17-8F5A-A342578FF549}" type="pres">
      <dgm:prSet presAssocID="{B115384C-8C3C-42F0-975E-8C91D0293A6D}" presName="spaceBetweenRectangles" presStyleCnt="0"/>
      <dgm:spPr/>
    </dgm:pt>
    <dgm:pt modelId="{5766A902-614D-4B90-87A8-942C2A4890AC}" type="pres">
      <dgm:prSet presAssocID="{B3C4FAF8-F8DC-42D7-955E-85EDC3BEEB5D}" presName="parentLin" presStyleCnt="0"/>
      <dgm:spPr/>
    </dgm:pt>
    <dgm:pt modelId="{0C65A0FB-753E-474C-BD5C-B20CFD0BAFDD}" type="pres">
      <dgm:prSet presAssocID="{B3C4FAF8-F8DC-42D7-955E-85EDC3BEEB5D}" presName="parentLeftMargin" presStyleLbl="node1" presStyleIdx="6" presStyleCnt="13"/>
      <dgm:spPr/>
    </dgm:pt>
    <dgm:pt modelId="{98540D56-05A4-4B6C-96A8-910B4519CA26}" type="pres">
      <dgm:prSet presAssocID="{B3C4FAF8-F8DC-42D7-955E-85EDC3BEEB5D}" presName="parentText" presStyleLbl="node1" presStyleIdx="7" presStyleCnt="13">
        <dgm:presLayoutVars>
          <dgm:chMax val="0"/>
          <dgm:bulletEnabled val="1"/>
        </dgm:presLayoutVars>
      </dgm:prSet>
      <dgm:spPr/>
    </dgm:pt>
    <dgm:pt modelId="{FC82BA72-37FD-4CD7-8DA3-679CA01033B5}" type="pres">
      <dgm:prSet presAssocID="{B3C4FAF8-F8DC-42D7-955E-85EDC3BEEB5D}" presName="negativeSpace" presStyleCnt="0"/>
      <dgm:spPr/>
    </dgm:pt>
    <dgm:pt modelId="{CC53ADC4-53E8-4159-83AA-E0E702CFE2FE}" type="pres">
      <dgm:prSet presAssocID="{B3C4FAF8-F8DC-42D7-955E-85EDC3BEEB5D}" presName="childText" presStyleLbl="conFgAcc1" presStyleIdx="7" presStyleCnt="13">
        <dgm:presLayoutVars>
          <dgm:bulletEnabled val="1"/>
        </dgm:presLayoutVars>
      </dgm:prSet>
      <dgm:spPr/>
    </dgm:pt>
    <dgm:pt modelId="{B47C1DFF-2210-4AC1-A298-5EBD9371294C}" type="pres">
      <dgm:prSet presAssocID="{BF315C56-2279-4BF9-A878-266009502128}" presName="spaceBetweenRectangles" presStyleCnt="0"/>
      <dgm:spPr/>
    </dgm:pt>
    <dgm:pt modelId="{EA51E946-0876-4AF5-B80F-4A6E31D7ECEC}" type="pres">
      <dgm:prSet presAssocID="{6D7FD523-FF87-4A00-B16F-34AADBF03449}" presName="parentLin" presStyleCnt="0"/>
      <dgm:spPr/>
    </dgm:pt>
    <dgm:pt modelId="{4DED2D32-3DB0-4FB3-BD35-2C61A67F9E0C}" type="pres">
      <dgm:prSet presAssocID="{6D7FD523-FF87-4A00-B16F-34AADBF03449}" presName="parentLeftMargin" presStyleLbl="node1" presStyleIdx="7" presStyleCnt="13"/>
      <dgm:spPr/>
    </dgm:pt>
    <dgm:pt modelId="{D4556E1D-9A09-4A01-A72F-1C9FAC4438A4}" type="pres">
      <dgm:prSet presAssocID="{6D7FD523-FF87-4A00-B16F-34AADBF03449}" presName="parentText" presStyleLbl="node1" presStyleIdx="8" presStyleCnt="13">
        <dgm:presLayoutVars>
          <dgm:chMax val="0"/>
          <dgm:bulletEnabled val="1"/>
        </dgm:presLayoutVars>
      </dgm:prSet>
      <dgm:spPr/>
    </dgm:pt>
    <dgm:pt modelId="{B23758CB-4AC4-43C8-AA3D-683CB6D279AE}" type="pres">
      <dgm:prSet presAssocID="{6D7FD523-FF87-4A00-B16F-34AADBF03449}" presName="negativeSpace" presStyleCnt="0"/>
      <dgm:spPr/>
    </dgm:pt>
    <dgm:pt modelId="{84C6561C-BBF7-4C9E-8FB1-070815E8121E}" type="pres">
      <dgm:prSet presAssocID="{6D7FD523-FF87-4A00-B16F-34AADBF03449}" presName="childText" presStyleLbl="conFgAcc1" presStyleIdx="8" presStyleCnt="13">
        <dgm:presLayoutVars>
          <dgm:bulletEnabled val="1"/>
        </dgm:presLayoutVars>
      </dgm:prSet>
      <dgm:spPr/>
    </dgm:pt>
    <dgm:pt modelId="{5527035D-F9DF-4307-939E-46083BB38A33}" type="pres">
      <dgm:prSet presAssocID="{CFEC34A7-7767-46C0-A63D-DA176CEF6D5C}" presName="spaceBetweenRectangles" presStyleCnt="0"/>
      <dgm:spPr/>
    </dgm:pt>
    <dgm:pt modelId="{40AB0128-E37A-4586-95DD-1BC507D6BD82}" type="pres">
      <dgm:prSet presAssocID="{46AFFA39-6898-4E24-AABC-2EF4B4CF0802}" presName="parentLin" presStyleCnt="0"/>
      <dgm:spPr/>
    </dgm:pt>
    <dgm:pt modelId="{65BF7DF7-54F4-4DAF-87EA-78B906A40336}" type="pres">
      <dgm:prSet presAssocID="{46AFFA39-6898-4E24-AABC-2EF4B4CF0802}" presName="parentLeftMargin" presStyleLbl="node1" presStyleIdx="8" presStyleCnt="13"/>
      <dgm:spPr/>
    </dgm:pt>
    <dgm:pt modelId="{55790A8A-5329-4711-8D69-6F3878A13FB3}" type="pres">
      <dgm:prSet presAssocID="{46AFFA39-6898-4E24-AABC-2EF4B4CF0802}" presName="parentText" presStyleLbl="node1" presStyleIdx="9" presStyleCnt="13">
        <dgm:presLayoutVars>
          <dgm:chMax val="0"/>
          <dgm:bulletEnabled val="1"/>
        </dgm:presLayoutVars>
      </dgm:prSet>
      <dgm:spPr/>
    </dgm:pt>
    <dgm:pt modelId="{637BC86D-47E5-4AE8-99B3-10C449148DA3}" type="pres">
      <dgm:prSet presAssocID="{46AFFA39-6898-4E24-AABC-2EF4B4CF0802}" presName="negativeSpace" presStyleCnt="0"/>
      <dgm:spPr/>
    </dgm:pt>
    <dgm:pt modelId="{B8D1DB53-0DBD-4B21-90AD-4321E80A2DEF}" type="pres">
      <dgm:prSet presAssocID="{46AFFA39-6898-4E24-AABC-2EF4B4CF0802}" presName="childText" presStyleLbl="conFgAcc1" presStyleIdx="9" presStyleCnt="13">
        <dgm:presLayoutVars>
          <dgm:bulletEnabled val="1"/>
        </dgm:presLayoutVars>
      </dgm:prSet>
      <dgm:spPr/>
    </dgm:pt>
    <dgm:pt modelId="{D1EB2EAB-C169-4C04-9B84-912529540AB0}" type="pres">
      <dgm:prSet presAssocID="{5125B382-F9E7-43FF-A6E9-B95BC16CD926}" presName="spaceBetweenRectangles" presStyleCnt="0"/>
      <dgm:spPr/>
    </dgm:pt>
    <dgm:pt modelId="{2204DA17-3F9E-4BBC-99F7-56F9351E284F}" type="pres">
      <dgm:prSet presAssocID="{065566E1-5428-4719-9591-41D22B70005E}" presName="parentLin" presStyleCnt="0"/>
      <dgm:spPr/>
    </dgm:pt>
    <dgm:pt modelId="{18605218-4B71-42E7-A01A-0D31E006D810}" type="pres">
      <dgm:prSet presAssocID="{065566E1-5428-4719-9591-41D22B70005E}" presName="parentLeftMargin" presStyleLbl="node1" presStyleIdx="9" presStyleCnt="13"/>
      <dgm:spPr/>
    </dgm:pt>
    <dgm:pt modelId="{CE131880-2A37-4C66-B27C-66105063E4D3}" type="pres">
      <dgm:prSet presAssocID="{065566E1-5428-4719-9591-41D22B70005E}" presName="parentText" presStyleLbl="node1" presStyleIdx="10" presStyleCnt="13">
        <dgm:presLayoutVars>
          <dgm:chMax val="0"/>
          <dgm:bulletEnabled val="1"/>
        </dgm:presLayoutVars>
      </dgm:prSet>
      <dgm:spPr/>
    </dgm:pt>
    <dgm:pt modelId="{FD199C7F-A791-44A5-97E6-3FC84C12D3D1}" type="pres">
      <dgm:prSet presAssocID="{065566E1-5428-4719-9591-41D22B70005E}" presName="negativeSpace" presStyleCnt="0"/>
      <dgm:spPr/>
    </dgm:pt>
    <dgm:pt modelId="{B9FBF60E-FE09-4681-B0A5-67E9418FB41D}" type="pres">
      <dgm:prSet presAssocID="{065566E1-5428-4719-9591-41D22B70005E}" presName="childText" presStyleLbl="conFgAcc1" presStyleIdx="10" presStyleCnt="13">
        <dgm:presLayoutVars>
          <dgm:bulletEnabled val="1"/>
        </dgm:presLayoutVars>
      </dgm:prSet>
      <dgm:spPr/>
    </dgm:pt>
    <dgm:pt modelId="{1D9E80D0-762F-45AF-8865-6E61AF245A1E}" type="pres">
      <dgm:prSet presAssocID="{99123770-B93A-4076-A732-4DADF79724A3}" presName="spaceBetweenRectangles" presStyleCnt="0"/>
      <dgm:spPr/>
    </dgm:pt>
    <dgm:pt modelId="{7DA49C9A-0CA1-47CC-A6DC-29B918756D6D}" type="pres">
      <dgm:prSet presAssocID="{79617AA0-2FB1-4680-87A9-5F103D1AECB6}" presName="parentLin" presStyleCnt="0"/>
      <dgm:spPr/>
    </dgm:pt>
    <dgm:pt modelId="{38E653B2-A2D8-4A28-A833-4E12F180ABFF}" type="pres">
      <dgm:prSet presAssocID="{79617AA0-2FB1-4680-87A9-5F103D1AECB6}" presName="parentLeftMargin" presStyleLbl="node1" presStyleIdx="10" presStyleCnt="13"/>
      <dgm:spPr/>
    </dgm:pt>
    <dgm:pt modelId="{92D7ACDD-4283-4053-AC5E-A0392D746D98}" type="pres">
      <dgm:prSet presAssocID="{79617AA0-2FB1-4680-87A9-5F103D1AECB6}" presName="parentText" presStyleLbl="node1" presStyleIdx="11" presStyleCnt="13">
        <dgm:presLayoutVars>
          <dgm:chMax val="0"/>
          <dgm:bulletEnabled val="1"/>
        </dgm:presLayoutVars>
      </dgm:prSet>
      <dgm:spPr/>
    </dgm:pt>
    <dgm:pt modelId="{4372FBB8-F09E-403F-B8BA-6B1AC6A400A2}" type="pres">
      <dgm:prSet presAssocID="{79617AA0-2FB1-4680-87A9-5F103D1AECB6}" presName="negativeSpace" presStyleCnt="0"/>
      <dgm:spPr/>
    </dgm:pt>
    <dgm:pt modelId="{AAB5A1A0-84C2-4415-866E-D02C22F984B9}" type="pres">
      <dgm:prSet presAssocID="{79617AA0-2FB1-4680-87A9-5F103D1AECB6}" presName="childText" presStyleLbl="conFgAcc1" presStyleIdx="11" presStyleCnt="13">
        <dgm:presLayoutVars>
          <dgm:bulletEnabled val="1"/>
        </dgm:presLayoutVars>
      </dgm:prSet>
      <dgm:spPr/>
    </dgm:pt>
    <dgm:pt modelId="{1981E3AC-83B5-4160-9EFF-79F941AB6829}" type="pres">
      <dgm:prSet presAssocID="{D3343DFC-F8D4-4E7F-A4C9-91D9D130C1DC}" presName="spaceBetweenRectangles" presStyleCnt="0"/>
      <dgm:spPr/>
    </dgm:pt>
    <dgm:pt modelId="{4829582D-7FA3-400B-90F1-459FCDC7873A}" type="pres">
      <dgm:prSet presAssocID="{BE31EC49-7FC2-4F6D-8B97-F1F4E64EBDB3}" presName="parentLin" presStyleCnt="0"/>
      <dgm:spPr/>
    </dgm:pt>
    <dgm:pt modelId="{075BCC1D-75A0-4BBC-9A93-DFB137485038}" type="pres">
      <dgm:prSet presAssocID="{BE31EC49-7FC2-4F6D-8B97-F1F4E64EBDB3}" presName="parentLeftMargin" presStyleLbl="node1" presStyleIdx="11" presStyleCnt="13"/>
      <dgm:spPr/>
    </dgm:pt>
    <dgm:pt modelId="{01F2AB08-73D3-43EA-84F6-DB570F6C46B9}" type="pres">
      <dgm:prSet presAssocID="{BE31EC49-7FC2-4F6D-8B97-F1F4E64EBDB3}" presName="parentText" presStyleLbl="node1" presStyleIdx="12" presStyleCnt="13">
        <dgm:presLayoutVars>
          <dgm:chMax val="0"/>
          <dgm:bulletEnabled val="1"/>
        </dgm:presLayoutVars>
      </dgm:prSet>
      <dgm:spPr/>
    </dgm:pt>
    <dgm:pt modelId="{6E14BDD5-6D48-47C1-AFC7-353235A30F64}" type="pres">
      <dgm:prSet presAssocID="{BE31EC49-7FC2-4F6D-8B97-F1F4E64EBDB3}" presName="negativeSpace" presStyleCnt="0"/>
      <dgm:spPr/>
    </dgm:pt>
    <dgm:pt modelId="{CA0D27D4-4007-4AD7-A931-2787F2D6D096}" type="pres">
      <dgm:prSet presAssocID="{BE31EC49-7FC2-4F6D-8B97-F1F4E64EBDB3}" presName="childText" presStyleLbl="conFgAcc1" presStyleIdx="12" presStyleCnt="13">
        <dgm:presLayoutVars>
          <dgm:bulletEnabled val="1"/>
        </dgm:presLayoutVars>
      </dgm:prSet>
      <dgm:spPr/>
    </dgm:pt>
  </dgm:ptLst>
  <dgm:cxnLst>
    <dgm:cxn modelId="{EF69E30D-C2EE-4957-9B5D-C69175303AAA}" srcId="{328E0B40-BCD3-4DC7-AE7A-3713A6938657}" destId="{70DEB3B1-5891-47FA-AA58-E86813A019D4}" srcOrd="5" destOrd="0" parTransId="{B652E66A-B480-41F0-A9F7-FE8850968418}" sibTransId="{EB949F30-B00E-4685-B397-5887DF89158A}"/>
    <dgm:cxn modelId="{2A16380E-6C9F-4A2E-A748-3BB56DD4D3EA}" type="presOf" srcId="{B3C4FAF8-F8DC-42D7-955E-85EDC3BEEB5D}" destId="{0C65A0FB-753E-474C-BD5C-B20CFD0BAFDD}" srcOrd="0" destOrd="0" presId="urn:microsoft.com/office/officeart/2005/8/layout/list1"/>
    <dgm:cxn modelId="{58EC4F1C-1DF3-40D4-B848-70A3D7D84499}" srcId="{328E0B40-BCD3-4DC7-AE7A-3713A6938657}" destId="{D0F04744-B8A5-4CE2-B919-3AABADB06344}" srcOrd="2" destOrd="0" parTransId="{2CF49B34-8AF6-4F4B-89EC-DFE9368BBC38}" sibTransId="{A9DDB684-126A-4CA1-8FF9-3A6C6F3DC74F}"/>
    <dgm:cxn modelId="{8BF3A51C-1073-4A93-BF3E-16C33000AF79}" type="presOf" srcId="{84AA25E4-4ABF-4368-8B19-03E9EFF68010}" destId="{856CE870-2D04-4F44-923D-2BF996AFF2F8}" srcOrd="1" destOrd="0" presId="urn:microsoft.com/office/officeart/2005/8/layout/list1"/>
    <dgm:cxn modelId="{AC100E25-F1AA-4B51-8367-558296595D18}" type="presOf" srcId="{B3C4FAF8-F8DC-42D7-955E-85EDC3BEEB5D}" destId="{98540D56-05A4-4B6C-96A8-910B4519CA26}" srcOrd="1" destOrd="0" presId="urn:microsoft.com/office/officeart/2005/8/layout/list1"/>
    <dgm:cxn modelId="{EF22E928-087D-41C8-B69E-8972E4642AB7}" srcId="{328E0B40-BCD3-4DC7-AE7A-3713A6938657}" destId="{251EA2E0-C6C9-450B-B3A5-9EFD60F9E038}" srcOrd="4" destOrd="0" parTransId="{F56700C8-B609-484C-8029-81DEA7CD4E14}" sibTransId="{332CC98B-1871-4603-9F23-8B730836DFDA}"/>
    <dgm:cxn modelId="{EBF6AC38-CA60-40A3-84F6-84D7EA20DEC6}" srcId="{328E0B40-BCD3-4DC7-AE7A-3713A6938657}" destId="{82A57D53-2799-4C9B-88D2-D060F0449F33}" srcOrd="1" destOrd="0" parTransId="{403836C8-9FFA-4EEA-9312-5A5C759A9674}" sibTransId="{DD3D5A5D-5692-4114-87DB-3B814B583A45}"/>
    <dgm:cxn modelId="{E554553A-68AC-4918-ADA5-1E830D5F5BF0}" type="presOf" srcId="{46AFFA39-6898-4E24-AABC-2EF4B4CF0802}" destId="{55790A8A-5329-4711-8D69-6F3878A13FB3}" srcOrd="1" destOrd="0" presId="urn:microsoft.com/office/officeart/2005/8/layout/list1"/>
    <dgm:cxn modelId="{E279A140-DC5D-45B7-AEB6-65F7A0FAAA59}" srcId="{328E0B40-BCD3-4DC7-AE7A-3713A6938657}" destId="{BE31EC49-7FC2-4F6D-8B97-F1F4E64EBDB3}" srcOrd="12" destOrd="0" parTransId="{C9DF894D-CFAC-406C-AACF-8076E33F94DF}" sibTransId="{0D7009C5-0EB5-4A11-94C0-F7FCCA8755CB}"/>
    <dgm:cxn modelId="{3634B461-DCB3-47C2-9C0A-1F7B8B8DA4E3}" type="presOf" srcId="{D0F04744-B8A5-4CE2-B919-3AABADB06344}" destId="{A03FA35D-1C3A-4CFB-8875-ED267FB0D209}" srcOrd="0" destOrd="0" presId="urn:microsoft.com/office/officeart/2005/8/layout/list1"/>
    <dgm:cxn modelId="{7A3A5767-BF14-4656-A6A1-D423F3434E61}" srcId="{328E0B40-BCD3-4DC7-AE7A-3713A6938657}" destId="{84AA25E4-4ABF-4368-8B19-03E9EFF68010}" srcOrd="0" destOrd="0" parTransId="{8682C2C9-F6AB-4F8F-AFB3-81F442D12CB7}" sibTransId="{EF8B60B2-30DA-4B8F-AA52-354EB2C715B6}"/>
    <dgm:cxn modelId="{4877716E-E849-485C-A5FC-ECF761AD31D7}" type="presOf" srcId="{79BE461D-9398-4933-A213-A055ED11ED58}" destId="{B56438BD-60A7-466D-AF1E-10C7B2F6760C}" srcOrd="0" destOrd="0" presId="urn:microsoft.com/office/officeart/2005/8/layout/list1"/>
    <dgm:cxn modelId="{CC0F6B51-74F3-4825-A5B9-5A5C29FC10B2}" type="presOf" srcId="{6D7FD523-FF87-4A00-B16F-34AADBF03449}" destId="{D4556E1D-9A09-4A01-A72F-1C9FAC4438A4}" srcOrd="1" destOrd="0" presId="urn:microsoft.com/office/officeart/2005/8/layout/list1"/>
    <dgm:cxn modelId="{78ACC552-BD6F-47A2-A8DD-F4EB366ED1CD}" type="presOf" srcId="{84AA25E4-4ABF-4368-8B19-03E9EFF68010}" destId="{24E70717-07F7-4ED3-8206-E79D5C62F6A7}" srcOrd="0" destOrd="0" presId="urn:microsoft.com/office/officeart/2005/8/layout/list1"/>
    <dgm:cxn modelId="{319C0E53-6C53-4864-9771-F03D6D345ECC}" srcId="{328E0B40-BCD3-4DC7-AE7A-3713A6938657}" destId="{9B574D3E-3186-440A-ACB2-910FFAC0B80A}" srcOrd="3" destOrd="0" parTransId="{33035C05-CB40-4021-B7F3-551FA9CEC52E}" sibTransId="{F6E9281B-29D9-4027-BD17-1B3B04BCB8C3}"/>
    <dgm:cxn modelId="{F8039C73-4C50-403F-9CAC-6B4D3D164AFE}" type="presOf" srcId="{82A57D53-2799-4C9B-88D2-D060F0449F33}" destId="{C590083F-9BDA-4A6E-AB5C-417DFC4E6853}" srcOrd="0" destOrd="0" presId="urn:microsoft.com/office/officeart/2005/8/layout/list1"/>
    <dgm:cxn modelId="{12570456-90E3-43A4-A9A6-7103D5570B4B}" type="presOf" srcId="{6D7FD523-FF87-4A00-B16F-34AADBF03449}" destId="{4DED2D32-3DB0-4FB3-BD35-2C61A67F9E0C}" srcOrd="0" destOrd="0" presId="urn:microsoft.com/office/officeart/2005/8/layout/list1"/>
    <dgm:cxn modelId="{E11E1678-81BC-42D8-AB25-1B88ED692327}" type="presOf" srcId="{46AFFA39-6898-4E24-AABC-2EF4B4CF0802}" destId="{65BF7DF7-54F4-4DAF-87EA-78B906A40336}" srcOrd="0" destOrd="0" presId="urn:microsoft.com/office/officeart/2005/8/layout/list1"/>
    <dgm:cxn modelId="{D647597B-EF31-4997-9835-45ED180E28C1}" type="presOf" srcId="{70DEB3B1-5891-47FA-AA58-E86813A019D4}" destId="{435F1028-4D6B-4C6B-8BF0-CB27B8EAFAFE}" srcOrd="0" destOrd="0" presId="urn:microsoft.com/office/officeart/2005/8/layout/list1"/>
    <dgm:cxn modelId="{67B77688-3107-4E69-B99A-082CDF1FD403}" srcId="{328E0B40-BCD3-4DC7-AE7A-3713A6938657}" destId="{79617AA0-2FB1-4680-87A9-5F103D1AECB6}" srcOrd="11" destOrd="0" parTransId="{7C4E445E-549D-4B7B-9539-AF0EF3304DA0}" sibTransId="{D3343DFC-F8D4-4E7F-A4C9-91D9D130C1DC}"/>
    <dgm:cxn modelId="{5DA85E8B-A1A8-43DA-AFEE-E2AA4D0F9315}" type="presOf" srcId="{79BE461D-9398-4933-A213-A055ED11ED58}" destId="{E0836A26-BE37-4D61-B0CA-1FD85852C413}" srcOrd="1" destOrd="0" presId="urn:microsoft.com/office/officeart/2005/8/layout/list1"/>
    <dgm:cxn modelId="{A8EBEC9A-B7D7-4450-B578-1E7754724901}" type="presOf" srcId="{065566E1-5428-4719-9591-41D22B70005E}" destId="{CE131880-2A37-4C66-B27C-66105063E4D3}" srcOrd="1" destOrd="0" presId="urn:microsoft.com/office/officeart/2005/8/layout/list1"/>
    <dgm:cxn modelId="{B472C29B-DEA8-40D9-A31F-EF39034B37BC}" type="presOf" srcId="{9B574D3E-3186-440A-ACB2-910FFAC0B80A}" destId="{909E2C38-4CEC-4CB9-B5F3-60C6E01B0BD6}" srcOrd="0" destOrd="0" presId="urn:microsoft.com/office/officeart/2005/8/layout/list1"/>
    <dgm:cxn modelId="{034A72A2-4090-42FC-9FEB-576F07C60F86}" type="presOf" srcId="{79617AA0-2FB1-4680-87A9-5F103D1AECB6}" destId="{38E653B2-A2D8-4A28-A833-4E12F180ABFF}" srcOrd="0" destOrd="0" presId="urn:microsoft.com/office/officeart/2005/8/layout/list1"/>
    <dgm:cxn modelId="{A46687A5-1385-4352-8DFC-76B2E59CEAE0}" srcId="{328E0B40-BCD3-4DC7-AE7A-3713A6938657}" destId="{6D7FD523-FF87-4A00-B16F-34AADBF03449}" srcOrd="8" destOrd="0" parTransId="{CCD99AD7-4857-4009-9A3E-69B6B358DC6E}" sibTransId="{CFEC34A7-7767-46C0-A63D-DA176CEF6D5C}"/>
    <dgm:cxn modelId="{3B0DA3A7-0D5D-47C9-AC60-22F806B276DD}" type="presOf" srcId="{9B574D3E-3186-440A-ACB2-910FFAC0B80A}" destId="{C46F9C63-2EA6-49D0-A2C4-160AF235364B}" srcOrd="1" destOrd="0" presId="urn:microsoft.com/office/officeart/2005/8/layout/list1"/>
    <dgm:cxn modelId="{6FA750AC-9622-45AB-AE36-3B549744F326}" type="presOf" srcId="{BE31EC49-7FC2-4F6D-8B97-F1F4E64EBDB3}" destId="{01F2AB08-73D3-43EA-84F6-DB570F6C46B9}" srcOrd="1" destOrd="0" presId="urn:microsoft.com/office/officeart/2005/8/layout/list1"/>
    <dgm:cxn modelId="{1195E0B1-1891-4DE4-8A11-449BB3EB738E}" srcId="{328E0B40-BCD3-4DC7-AE7A-3713A6938657}" destId="{065566E1-5428-4719-9591-41D22B70005E}" srcOrd="10" destOrd="0" parTransId="{5D0A6D6F-E2B8-49E1-81FF-3F050F453F57}" sibTransId="{99123770-B93A-4076-A732-4DADF79724A3}"/>
    <dgm:cxn modelId="{8C673EB2-972A-400C-B7A3-C56116C4CC85}" type="presOf" srcId="{D0F04744-B8A5-4CE2-B919-3AABADB06344}" destId="{D0E75EAB-0CD1-42BB-83D7-F19EB5414358}" srcOrd="1" destOrd="0" presId="urn:microsoft.com/office/officeart/2005/8/layout/list1"/>
    <dgm:cxn modelId="{EAE7CDB8-8342-43B5-B3D1-33742F4C10C1}" type="presOf" srcId="{328E0B40-BCD3-4DC7-AE7A-3713A6938657}" destId="{276D7A21-21C4-437C-8CD8-1A12A98936D2}" srcOrd="0" destOrd="0" presId="urn:microsoft.com/office/officeart/2005/8/layout/list1"/>
    <dgm:cxn modelId="{F89247C1-0191-4620-A6C2-431E38F2A68F}" type="presOf" srcId="{BE31EC49-7FC2-4F6D-8B97-F1F4E64EBDB3}" destId="{075BCC1D-75A0-4BBC-9A93-DFB137485038}" srcOrd="0" destOrd="0" presId="urn:microsoft.com/office/officeart/2005/8/layout/list1"/>
    <dgm:cxn modelId="{70DCB8D5-D40C-43B7-A6CE-728720FFB8AD}" srcId="{328E0B40-BCD3-4DC7-AE7A-3713A6938657}" destId="{79BE461D-9398-4933-A213-A055ED11ED58}" srcOrd="6" destOrd="0" parTransId="{476CE5CF-4387-4044-B9C5-408413F0F549}" sibTransId="{B115384C-8C3C-42F0-975E-8C91D0293A6D}"/>
    <dgm:cxn modelId="{846F0ED7-AF15-4788-A520-83F623430036}" srcId="{328E0B40-BCD3-4DC7-AE7A-3713A6938657}" destId="{46AFFA39-6898-4E24-AABC-2EF4B4CF0802}" srcOrd="9" destOrd="0" parTransId="{0A1C875D-92F9-48D8-9825-262F6F827D3B}" sibTransId="{5125B382-F9E7-43FF-A6E9-B95BC16CD926}"/>
    <dgm:cxn modelId="{C6359EDA-82F8-4374-A9EE-80E15584CDAD}" type="presOf" srcId="{82A57D53-2799-4C9B-88D2-D060F0449F33}" destId="{1F9FEF2E-A4CA-4061-81A8-0101DABE6FDB}" srcOrd="1" destOrd="0" presId="urn:microsoft.com/office/officeart/2005/8/layout/list1"/>
    <dgm:cxn modelId="{1028D5DB-0776-432A-BEEA-DF66DEA81AA5}" type="presOf" srcId="{70DEB3B1-5891-47FA-AA58-E86813A019D4}" destId="{7F60E25C-EC3D-4372-A332-0F6485252B3C}" srcOrd="1" destOrd="0" presId="urn:microsoft.com/office/officeart/2005/8/layout/list1"/>
    <dgm:cxn modelId="{90BD43F2-1E9D-4561-B69C-17FE1D8E2494}" type="presOf" srcId="{251EA2E0-C6C9-450B-B3A5-9EFD60F9E038}" destId="{FE87A32D-84B2-4855-8BEB-07E5508037F3}" srcOrd="1" destOrd="0" presId="urn:microsoft.com/office/officeart/2005/8/layout/list1"/>
    <dgm:cxn modelId="{4DD35AF2-5BD6-426A-A7AE-58C8FB563B1B}" type="presOf" srcId="{79617AA0-2FB1-4680-87A9-5F103D1AECB6}" destId="{92D7ACDD-4283-4053-AC5E-A0392D746D98}" srcOrd="1" destOrd="0" presId="urn:microsoft.com/office/officeart/2005/8/layout/list1"/>
    <dgm:cxn modelId="{AC5FEBF8-C3EE-47F0-B03D-AA918F587FD6}" type="presOf" srcId="{065566E1-5428-4719-9591-41D22B70005E}" destId="{18605218-4B71-42E7-A01A-0D31E006D810}" srcOrd="0" destOrd="0" presId="urn:microsoft.com/office/officeart/2005/8/layout/list1"/>
    <dgm:cxn modelId="{C0FF02F9-5DD7-4D1C-9D52-293C1DAF2719}" srcId="{328E0B40-BCD3-4DC7-AE7A-3713A6938657}" destId="{B3C4FAF8-F8DC-42D7-955E-85EDC3BEEB5D}" srcOrd="7" destOrd="0" parTransId="{AEBFC30B-81E1-471F-A980-E1261B30FD6E}" sibTransId="{BF315C56-2279-4BF9-A878-266009502128}"/>
    <dgm:cxn modelId="{B39B70FD-526E-455C-B6EB-64B59A5A1179}" type="presOf" srcId="{251EA2E0-C6C9-450B-B3A5-9EFD60F9E038}" destId="{478DC0F5-25BB-40B8-A5F3-D63B42CAA58A}" srcOrd="0" destOrd="0" presId="urn:microsoft.com/office/officeart/2005/8/layout/list1"/>
    <dgm:cxn modelId="{0D5FCDE4-75F7-4267-9922-E12EBA0048EA}" type="presParOf" srcId="{276D7A21-21C4-437C-8CD8-1A12A98936D2}" destId="{6B3F67DE-4DFB-495B-9E9F-A95EBE662F67}" srcOrd="0" destOrd="0" presId="urn:microsoft.com/office/officeart/2005/8/layout/list1"/>
    <dgm:cxn modelId="{737899D1-AAC2-4092-9067-C1B84C66B0AA}" type="presParOf" srcId="{6B3F67DE-4DFB-495B-9E9F-A95EBE662F67}" destId="{24E70717-07F7-4ED3-8206-E79D5C62F6A7}" srcOrd="0" destOrd="0" presId="urn:microsoft.com/office/officeart/2005/8/layout/list1"/>
    <dgm:cxn modelId="{42934901-6D93-4AB2-81C5-008FF1B11A8D}" type="presParOf" srcId="{6B3F67DE-4DFB-495B-9E9F-A95EBE662F67}" destId="{856CE870-2D04-4F44-923D-2BF996AFF2F8}" srcOrd="1" destOrd="0" presId="urn:microsoft.com/office/officeart/2005/8/layout/list1"/>
    <dgm:cxn modelId="{1AEEB59D-D859-45D1-AA8C-F7898EA644F8}" type="presParOf" srcId="{276D7A21-21C4-437C-8CD8-1A12A98936D2}" destId="{4033842A-11BE-4C90-9FE8-78BB090E0D8D}" srcOrd="1" destOrd="0" presId="urn:microsoft.com/office/officeart/2005/8/layout/list1"/>
    <dgm:cxn modelId="{4AD8FEFA-4194-4326-BC76-BDC8A4C7DEC9}" type="presParOf" srcId="{276D7A21-21C4-437C-8CD8-1A12A98936D2}" destId="{100291C0-7B93-4F37-9E2E-C5A87DB01046}" srcOrd="2" destOrd="0" presId="urn:microsoft.com/office/officeart/2005/8/layout/list1"/>
    <dgm:cxn modelId="{A7D72717-67E9-447F-A385-14CE6178F9E7}" type="presParOf" srcId="{276D7A21-21C4-437C-8CD8-1A12A98936D2}" destId="{174D9151-D3D5-423D-8A6C-143226C1479C}" srcOrd="3" destOrd="0" presId="urn:microsoft.com/office/officeart/2005/8/layout/list1"/>
    <dgm:cxn modelId="{06B5D743-6797-4F02-AF23-FDBC67467A87}" type="presParOf" srcId="{276D7A21-21C4-437C-8CD8-1A12A98936D2}" destId="{570612D0-EA6D-4318-B33D-AC1AA33E2D7D}" srcOrd="4" destOrd="0" presId="urn:microsoft.com/office/officeart/2005/8/layout/list1"/>
    <dgm:cxn modelId="{B5895539-2327-4D6A-9CE3-22BCC64E8A8A}" type="presParOf" srcId="{570612D0-EA6D-4318-B33D-AC1AA33E2D7D}" destId="{C590083F-9BDA-4A6E-AB5C-417DFC4E6853}" srcOrd="0" destOrd="0" presId="urn:microsoft.com/office/officeart/2005/8/layout/list1"/>
    <dgm:cxn modelId="{D5A4F8AC-B2BD-411A-93C5-D742C8F356D7}" type="presParOf" srcId="{570612D0-EA6D-4318-B33D-AC1AA33E2D7D}" destId="{1F9FEF2E-A4CA-4061-81A8-0101DABE6FDB}" srcOrd="1" destOrd="0" presId="urn:microsoft.com/office/officeart/2005/8/layout/list1"/>
    <dgm:cxn modelId="{DF467BDD-8C15-418A-9112-190E2F0BA71A}" type="presParOf" srcId="{276D7A21-21C4-437C-8CD8-1A12A98936D2}" destId="{FE99D51A-6DAA-42F2-A1CE-D868E47BA48E}" srcOrd="5" destOrd="0" presId="urn:microsoft.com/office/officeart/2005/8/layout/list1"/>
    <dgm:cxn modelId="{16C870B8-627F-42C2-9C5A-2EA9D61DB4CF}" type="presParOf" srcId="{276D7A21-21C4-437C-8CD8-1A12A98936D2}" destId="{8EC2EA28-FA4E-4F3B-951C-A1A981845B39}" srcOrd="6" destOrd="0" presId="urn:microsoft.com/office/officeart/2005/8/layout/list1"/>
    <dgm:cxn modelId="{6B717181-61EE-4558-A957-CDAFDD6A76F3}" type="presParOf" srcId="{276D7A21-21C4-437C-8CD8-1A12A98936D2}" destId="{2D01AB66-2285-46B3-9AEA-1392F1129950}" srcOrd="7" destOrd="0" presId="urn:microsoft.com/office/officeart/2005/8/layout/list1"/>
    <dgm:cxn modelId="{E80A1F9F-B9BE-4F23-917A-5B5AEDA3C62A}" type="presParOf" srcId="{276D7A21-21C4-437C-8CD8-1A12A98936D2}" destId="{8501749B-5E5B-4F8D-B1A0-3B78FBA8C315}" srcOrd="8" destOrd="0" presId="urn:microsoft.com/office/officeart/2005/8/layout/list1"/>
    <dgm:cxn modelId="{FB5AFDF4-90E2-48D8-AF0A-267B416B0363}" type="presParOf" srcId="{8501749B-5E5B-4F8D-B1A0-3B78FBA8C315}" destId="{A03FA35D-1C3A-4CFB-8875-ED267FB0D209}" srcOrd="0" destOrd="0" presId="urn:microsoft.com/office/officeart/2005/8/layout/list1"/>
    <dgm:cxn modelId="{368093FF-ADAA-4ABD-A213-4B6854A7AC18}" type="presParOf" srcId="{8501749B-5E5B-4F8D-B1A0-3B78FBA8C315}" destId="{D0E75EAB-0CD1-42BB-83D7-F19EB5414358}" srcOrd="1" destOrd="0" presId="urn:microsoft.com/office/officeart/2005/8/layout/list1"/>
    <dgm:cxn modelId="{AB016F71-62AD-4314-B71F-C55221DA70EB}" type="presParOf" srcId="{276D7A21-21C4-437C-8CD8-1A12A98936D2}" destId="{46D74241-D8F3-4748-9E96-82B45F44D1E8}" srcOrd="9" destOrd="0" presId="urn:microsoft.com/office/officeart/2005/8/layout/list1"/>
    <dgm:cxn modelId="{9AD54D26-9845-46CC-875D-48301691F214}" type="presParOf" srcId="{276D7A21-21C4-437C-8CD8-1A12A98936D2}" destId="{87E21DDF-587D-420B-BAEF-E384C8588B0E}" srcOrd="10" destOrd="0" presId="urn:microsoft.com/office/officeart/2005/8/layout/list1"/>
    <dgm:cxn modelId="{3E800EEC-3499-4A19-A782-653D9FF20DE2}" type="presParOf" srcId="{276D7A21-21C4-437C-8CD8-1A12A98936D2}" destId="{66DB89D8-B210-4191-86C7-143BD2099777}" srcOrd="11" destOrd="0" presId="urn:microsoft.com/office/officeart/2005/8/layout/list1"/>
    <dgm:cxn modelId="{BEC01164-9E97-4F32-9141-E1530D1E1CC0}" type="presParOf" srcId="{276D7A21-21C4-437C-8CD8-1A12A98936D2}" destId="{F2A32FDC-0AD1-4270-8F71-4D789FDDD4C5}" srcOrd="12" destOrd="0" presId="urn:microsoft.com/office/officeart/2005/8/layout/list1"/>
    <dgm:cxn modelId="{34B61523-8F64-4397-A693-31D91F88D158}" type="presParOf" srcId="{F2A32FDC-0AD1-4270-8F71-4D789FDDD4C5}" destId="{909E2C38-4CEC-4CB9-B5F3-60C6E01B0BD6}" srcOrd="0" destOrd="0" presId="urn:microsoft.com/office/officeart/2005/8/layout/list1"/>
    <dgm:cxn modelId="{37403E78-A87B-4E50-9D15-B5EA20A03160}" type="presParOf" srcId="{F2A32FDC-0AD1-4270-8F71-4D789FDDD4C5}" destId="{C46F9C63-2EA6-49D0-A2C4-160AF235364B}" srcOrd="1" destOrd="0" presId="urn:microsoft.com/office/officeart/2005/8/layout/list1"/>
    <dgm:cxn modelId="{4C729BE9-7FDF-4EB2-B72C-BD57F4187514}" type="presParOf" srcId="{276D7A21-21C4-437C-8CD8-1A12A98936D2}" destId="{CD32ED43-A16C-48D4-9A52-F544CCD0C056}" srcOrd="13" destOrd="0" presId="urn:microsoft.com/office/officeart/2005/8/layout/list1"/>
    <dgm:cxn modelId="{870A93C5-4D07-4D6E-B538-F7C8D4B9655D}" type="presParOf" srcId="{276D7A21-21C4-437C-8CD8-1A12A98936D2}" destId="{B6656B25-8E61-4337-A33F-4F068A45E238}" srcOrd="14" destOrd="0" presId="urn:microsoft.com/office/officeart/2005/8/layout/list1"/>
    <dgm:cxn modelId="{1C0C94CA-BF5E-4A78-96C2-1C659FC99B2C}" type="presParOf" srcId="{276D7A21-21C4-437C-8CD8-1A12A98936D2}" destId="{7E0CB22D-2780-4902-BDED-7BCF6AD85594}" srcOrd="15" destOrd="0" presId="urn:microsoft.com/office/officeart/2005/8/layout/list1"/>
    <dgm:cxn modelId="{AFF18589-DA5D-47B9-9C07-EF05CC089F04}" type="presParOf" srcId="{276D7A21-21C4-437C-8CD8-1A12A98936D2}" destId="{B00E0039-2882-4D4F-B0C4-4C37648568D7}" srcOrd="16" destOrd="0" presId="urn:microsoft.com/office/officeart/2005/8/layout/list1"/>
    <dgm:cxn modelId="{93E11E0D-78DB-4EB5-B8A9-0D7255A533C5}" type="presParOf" srcId="{B00E0039-2882-4D4F-B0C4-4C37648568D7}" destId="{478DC0F5-25BB-40B8-A5F3-D63B42CAA58A}" srcOrd="0" destOrd="0" presId="urn:microsoft.com/office/officeart/2005/8/layout/list1"/>
    <dgm:cxn modelId="{C3C5DE3D-452B-4BC4-806E-97B405A96266}" type="presParOf" srcId="{B00E0039-2882-4D4F-B0C4-4C37648568D7}" destId="{FE87A32D-84B2-4855-8BEB-07E5508037F3}" srcOrd="1" destOrd="0" presId="urn:microsoft.com/office/officeart/2005/8/layout/list1"/>
    <dgm:cxn modelId="{555F4675-9F72-4538-9FA1-3A2F0759B93A}" type="presParOf" srcId="{276D7A21-21C4-437C-8CD8-1A12A98936D2}" destId="{E25135B5-3405-4A06-AFD3-C105D842D3A7}" srcOrd="17" destOrd="0" presId="urn:microsoft.com/office/officeart/2005/8/layout/list1"/>
    <dgm:cxn modelId="{895B23E4-D0B5-4173-AC4A-D523DDE3E463}" type="presParOf" srcId="{276D7A21-21C4-437C-8CD8-1A12A98936D2}" destId="{952CF0F8-D0B5-4E61-AE01-10ACA8EF8361}" srcOrd="18" destOrd="0" presId="urn:microsoft.com/office/officeart/2005/8/layout/list1"/>
    <dgm:cxn modelId="{92944C44-D16B-41A5-B446-D914194C6FD9}" type="presParOf" srcId="{276D7A21-21C4-437C-8CD8-1A12A98936D2}" destId="{AD4E8557-D988-48A9-A097-2B4AE1AAB734}" srcOrd="19" destOrd="0" presId="urn:microsoft.com/office/officeart/2005/8/layout/list1"/>
    <dgm:cxn modelId="{535D2E0C-B40F-4F97-9D0A-1EAC01ACE2E4}" type="presParOf" srcId="{276D7A21-21C4-437C-8CD8-1A12A98936D2}" destId="{C9967B4D-BD80-41C1-817C-E04327CAE92D}" srcOrd="20" destOrd="0" presId="urn:microsoft.com/office/officeart/2005/8/layout/list1"/>
    <dgm:cxn modelId="{7280DE14-9BAB-40FA-8D80-E51FC83081C3}" type="presParOf" srcId="{C9967B4D-BD80-41C1-817C-E04327CAE92D}" destId="{435F1028-4D6B-4C6B-8BF0-CB27B8EAFAFE}" srcOrd="0" destOrd="0" presId="urn:microsoft.com/office/officeart/2005/8/layout/list1"/>
    <dgm:cxn modelId="{79750331-B323-4A0D-9F7E-DB3572A35F89}" type="presParOf" srcId="{C9967B4D-BD80-41C1-817C-E04327CAE92D}" destId="{7F60E25C-EC3D-4372-A332-0F6485252B3C}" srcOrd="1" destOrd="0" presId="urn:microsoft.com/office/officeart/2005/8/layout/list1"/>
    <dgm:cxn modelId="{37189AF0-825F-43EA-B570-D46E3E6B08DE}" type="presParOf" srcId="{276D7A21-21C4-437C-8CD8-1A12A98936D2}" destId="{4E7D5F8D-CC66-418A-93BA-D61FD05FE72B}" srcOrd="21" destOrd="0" presId="urn:microsoft.com/office/officeart/2005/8/layout/list1"/>
    <dgm:cxn modelId="{DF6F138D-7653-4A54-ACF8-1FA8FED1450F}" type="presParOf" srcId="{276D7A21-21C4-437C-8CD8-1A12A98936D2}" destId="{BFA7CBE5-CCBE-4C4C-BDFD-E3AFA32808C3}" srcOrd="22" destOrd="0" presId="urn:microsoft.com/office/officeart/2005/8/layout/list1"/>
    <dgm:cxn modelId="{1CA0BBA1-7820-4D0D-81CA-4A1C572102F7}" type="presParOf" srcId="{276D7A21-21C4-437C-8CD8-1A12A98936D2}" destId="{08595C89-2690-4055-AC05-E9A9BA3787EA}" srcOrd="23" destOrd="0" presId="urn:microsoft.com/office/officeart/2005/8/layout/list1"/>
    <dgm:cxn modelId="{105E26A0-76A2-4A4C-B3F1-7B084337D9A8}" type="presParOf" srcId="{276D7A21-21C4-437C-8CD8-1A12A98936D2}" destId="{B00D37DC-B66D-480E-89BF-8D6116DC6F1D}" srcOrd="24" destOrd="0" presId="urn:microsoft.com/office/officeart/2005/8/layout/list1"/>
    <dgm:cxn modelId="{C8BF855E-B7F8-4A3B-87EE-5612442F06AB}" type="presParOf" srcId="{B00D37DC-B66D-480E-89BF-8D6116DC6F1D}" destId="{B56438BD-60A7-466D-AF1E-10C7B2F6760C}" srcOrd="0" destOrd="0" presId="urn:microsoft.com/office/officeart/2005/8/layout/list1"/>
    <dgm:cxn modelId="{D678550B-F119-4449-8E80-B86A762D9074}" type="presParOf" srcId="{B00D37DC-B66D-480E-89BF-8D6116DC6F1D}" destId="{E0836A26-BE37-4D61-B0CA-1FD85852C413}" srcOrd="1" destOrd="0" presId="urn:microsoft.com/office/officeart/2005/8/layout/list1"/>
    <dgm:cxn modelId="{D74C1ADA-1172-44AB-89E3-71FB7D64C907}" type="presParOf" srcId="{276D7A21-21C4-437C-8CD8-1A12A98936D2}" destId="{76E7F928-FC7D-49A1-A8B6-0CD879F5BDB4}" srcOrd="25" destOrd="0" presId="urn:microsoft.com/office/officeart/2005/8/layout/list1"/>
    <dgm:cxn modelId="{313273E2-8961-4311-AEF9-D05E27971C34}" type="presParOf" srcId="{276D7A21-21C4-437C-8CD8-1A12A98936D2}" destId="{AEF20C69-1E5D-4F86-B606-30D612C0F8CE}" srcOrd="26" destOrd="0" presId="urn:microsoft.com/office/officeart/2005/8/layout/list1"/>
    <dgm:cxn modelId="{2F190398-13A1-491D-9115-C352C613B692}" type="presParOf" srcId="{276D7A21-21C4-437C-8CD8-1A12A98936D2}" destId="{6835CCB3-D2B0-4B17-8F5A-A342578FF549}" srcOrd="27" destOrd="0" presId="urn:microsoft.com/office/officeart/2005/8/layout/list1"/>
    <dgm:cxn modelId="{CB35C794-1B93-46DD-A2E3-2F28EE91E3FE}" type="presParOf" srcId="{276D7A21-21C4-437C-8CD8-1A12A98936D2}" destId="{5766A902-614D-4B90-87A8-942C2A4890AC}" srcOrd="28" destOrd="0" presId="urn:microsoft.com/office/officeart/2005/8/layout/list1"/>
    <dgm:cxn modelId="{AE4FF1AF-C81D-470B-A3F9-7ADBFB2206E8}" type="presParOf" srcId="{5766A902-614D-4B90-87A8-942C2A4890AC}" destId="{0C65A0FB-753E-474C-BD5C-B20CFD0BAFDD}" srcOrd="0" destOrd="0" presId="urn:microsoft.com/office/officeart/2005/8/layout/list1"/>
    <dgm:cxn modelId="{650841C0-A327-4A9A-AB2F-34C6B78E62BD}" type="presParOf" srcId="{5766A902-614D-4B90-87A8-942C2A4890AC}" destId="{98540D56-05A4-4B6C-96A8-910B4519CA26}" srcOrd="1" destOrd="0" presId="urn:microsoft.com/office/officeart/2005/8/layout/list1"/>
    <dgm:cxn modelId="{EE7A0744-36BB-463C-9367-140D1A6EC64C}" type="presParOf" srcId="{276D7A21-21C4-437C-8CD8-1A12A98936D2}" destId="{FC82BA72-37FD-4CD7-8DA3-679CA01033B5}" srcOrd="29" destOrd="0" presId="urn:microsoft.com/office/officeart/2005/8/layout/list1"/>
    <dgm:cxn modelId="{44EF7F5C-BD73-46A1-991D-DC2608A1F5B8}" type="presParOf" srcId="{276D7A21-21C4-437C-8CD8-1A12A98936D2}" destId="{CC53ADC4-53E8-4159-83AA-E0E702CFE2FE}" srcOrd="30" destOrd="0" presId="urn:microsoft.com/office/officeart/2005/8/layout/list1"/>
    <dgm:cxn modelId="{D5E306CD-68D5-41A2-82FC-CB9323A2D4EA}" type="presParOf" srcId="{276D7A21-21C4-437C-8CD8-1A12A98936D2}" destId="{B47C1DFF-2210-4AC1-A298-5EBD9371294C}" srcOrd="31" destOrd="0" presId="urn:microsoft.com/office/officeart/2005/8/layout/list1"/>
    <dgm:cxn modelId="{6BFD9E16-2474-44EA-8D50-5C942FEB7A22}" type="presParOf" srcId="{276D7A21-21C4-437C-8CD8-1A12A98936D2}" destId="{EA51E946-0876-4AF5-B80F-4A6E31D7ECEC}" srcOrd="32" destOrd="0" presId="urn:microsoft.com/office/officeart/2005/8/layout/list1"/>
    <dgm:cxn modelId="{62290A1D-3F1E-42F2-AF87-140EA74E1C5D}" type="presParOf" srcId="{EA51E946-0876-4AF5-B80F-4A6E31D7ECEC}" destId="{4DED2D32-3DB0-4FB3-BD35-2C61A67F9E0C}" srcOrd="0" destOrd="0" presId="urn:microsoft.com/office/officeart/2005/8/layout/list1"/>
    <dgm:cxn modelId="{7B8962C9-210F-48AA-BAAB-4993D9BE2FF8}" type="presParOf" srcId="{EA51E946-0876-4AF5-B80F-4A6E31D7ECEC}" destId="{D4556E1D-9A09-4A01-A72F-1C9FAC4438A4}" srcOrd="1" destOrd="0" presId="urn:microsoft.com/office/officeart/2005/8/layout/list1"/>
    <dgm:cxn modelId="{4047C8BB-4E20-47B9-BFE8-DAC5BA258396}" type="presParOf" srcId="{276D7A21-21C4-437C-8CD8-1A12A98936D2}" destId="{B23758CB-4AC4-43C8-AA3D-683CB6D279AE}" srcOrd="33" destOrd="0" presId="urn:microsoft.com/office/officeart/2005/8/layout/list1"/>
    <dgm:cxn modelId="{C40EBEE9-91FF-4451-8295-81661CA302B1}" type="presParOf" srcId="{276D7A21-21C4-437C-8CD8-1A12A98936D2}" destId="{84C6561C-BBF7-4C9E-8FB1-070815E8121E}" srcOrd="34" destOrd="0" presId="urn:microsoft.com/office/officeart/2005/8/layout/list1"/>
    <dgm:cxn modelId="{3D6B2E79-F282-4F36-8570-B1EAD45856C8}" type="presParOf" srcId="{276D7A21-21C4-437C-8CD8-1A12A98936D2}" destId="{5527035D-F9DF-4307-939E-46083BB38A33}" srcOrd="35" destOrd="0" presId="urn:microsoft.com/office/officeart/2005/8/layout/list1"/>
    <dgm:cxn modelId="{D4491217-5364-4A8E-948F-07AF12AACDE8}" type="presParOf" srcId="{276D7A21-21C4-437C-8CD8-1A12A98936D2}" destId="{40AB0128-E37A-4586-95DD-1BC507D6BD82}" srcOrd="36" destOrd="0" presId="urn:microsoft.com/office/officeart/2005/8/layout/list1"/>
    <dgm:cxn modelId="{627613E7-EF5E-46F9-BB26-A7FD6F0E39F0}" type="presParOf" srcId="{40AB0128-E37A-4586-95DD-1BC507D6BD82}" destId="{65BF7DF7-54F4-4DAF-87EA-78B906A40336}" srcOrd="0" destOrd="0" presId="urn:microsoft.com/office/officeart/2005/8/layout/list1"/>
    <dgm:cxn modelId="{A44E779C-97B8-49F1-A4B5-48133F5C7EB3}" type="presParOf" srcId="{40AB0128-E37A-4586-95DD-1BC507D6BD82}" destId="{55790A8A-5329-4711-8D69-6F3878A13FB3}" srcOrd="1" destOrd="0" presId="urn:microsoft.com/office/officeart/2005/8/layout/list1"/>
    <dgm:cxn modelId="{E96E63FB-5621-4656-A098-3E74727DBBDB}" type="presParOf" srcId="{276D7A21-21C4-437C-8CD8-1A12A98936D2}" destId="{637BC86D-47E5-4AE8-99B3-10C449148DA3}" srcOrd="37" destOrd="0" presId="urn:microsoft.com/office/officeart/2005/8/layout/list1"/>
    <dgm:cxn modelId="{A6AFFB6C-4487-4EC3-AAD7-C9469540E4FC}" type="presParOf" srcId="{276D7A21-21C4-437C-8CD8-1A12A98936D2}" destId="{B8D1DB53-0DBD-4B21-90AD-4321E80A2DEF}" srcOrd="38" destOrd="0" presId="urn:microsoft.com/office/officeart/2005/8/layout/list1"/>
    <dgm:cxn modelId="{1C5CE875-79BD-4786-B297-5B0EFC055EC7}" type="presParOf" srcId="{276D7A21-21C4-437C-8CD8-1A12A98936D2}" destId="{D1EB2EAB-C169-4C04-9B84-912529540AB0}" srcOrd="39" destOrd="0" presId="urn:microsoft.com/office/officeart/2005/8/layout/list1"/>
    <dgm:cxn modelId="{6FDF325A-D578-442A-8A66-DB75E27E13BF}" type="presParOf" srcId="{276D7A21-21C4-437C-8CD8-1A12A98936D2}" destId="{2204DA17-3F9E-4BBC-99F7-56F9351E284F}" srcOrd="40" destOrd="0" presId="urn:microsoft.com/office/officeart/2005/8/layout/list1"/>
    <dgm:cxn modelId="{7C8B3A0F-93B5-4D1D-B012-B244E7EE0EE8}" type="presParOf" srcId="{2204DA17-3F9E-4BBC-99F7-56F9351E284F}" destId="{18605218-4B71-42E7-A01A-0D31E006D810}" srcOrd="0" destOrd="0" presId="urn:microsoft.com/office/officeart/2005/8/layout/list1"/>
    <dgm:cxn modelId="{31791DE3-BBB1-42F8-8D6E-50D45E1119F1}" type="presParOf" srcId="{2204DA17-3F9E-4BBC-99F7-56F9351E284F}" destId="{CE131880-2A37-4C66-B27C-66105063E4D3}" srcOrd="1" destOrd="0" presId="urn:microsoft.com/office/officeart/2005/8/layout/list1"/>
    <dgm:cxn modelId="{546AA5D4-7379-47D2-8133-E30B9D4B22D8}" type="presParOf" srcId="{276D7A21-21C4-437C-8CD8-1A12A98936D2}" destId="{FD199C7F-A791-44A5-97E6-3FC84C12D3D1}" srcOrd="41" destOrd="0" presId="urn:microsoft.com/office/officeart/2005/8/layout/list1"/>
    <dgm:cxn modelId="{A5952A98-661B-45D0-98AF-511C41DF6524}" type="presParOf" srcId="{276D7A21-21C4-437C-8CD8-1A12A98936D2}" destId="{B9FBF60E-FE09-4681-B0A5-67E9418FB41D}" srcOrd="42" destOrd="0" presId="urn:microsoft.com/office/officeart/2005/8/layout/list1"/>
    <dgm:cxn modelId="{10B0C1EB-6127-4C85-9C95-28467EA1B59C}" type="presParOf" srcId="{276D7A21-21C4-437C-8CD8-1A12A98936D2}" destId="{1D9E80D0-762F-45AF-8865-6E61AF245A1E}" srcOrd="43" destOrd="0" presId="urn:microsoft.com/office/officeart/2005/8/layout/list1"/>
    <dgm:cxn modelId="{ACAD1145-5F3A-49F5-A823-55462D5FD338}" type="presParOf" srcId="{276D7A21-21C4-437C-8CD8-1A12A98936D2}" destId="{7DA49C9A-0CA1-47CC-A6DC-29B918756D6D}" srcOrd="44" destOrd="0" presId="urn:microsoft.com/office/officeart/2005/8/layout/list1"/>
    <dgm:cxn modelId="{C3794580-0CF6-4C53-8DF5-41058EDF887E}" type="presParOf" srcId="{7DA49C9A-0CA1-47CC-A6DC-29B918756D6D}" destId="{38E653B2-A2D8-4A28-A833-4E12F180ABFF}" srcOrd="0" destOrd="0" presId="urn:microsoft.com/office/officeart/2005/8/layout/list1"/>
    <dgm:cxn modelId="{04AB77C2-2F7C-4A05-9A5B-ADE15A6273EB}" type="presParOf" srcId="{7DA49C9A-0CA1-47CC-A6DC-29B918756D6D}" destId="{92D7ACDD-4283-4053-AC5E-A0392D746D98}" srcOrd="1" destOrd="0" presId="urn:microsoft.com/office/officeart/2005/8/layout/list1"/>
    <dgm:cxn modelId="{80AAAE5C-C437-42F8-BD4D-F7A10F82AD16}" type="presParOf" srcId="{276D7A21-21C4-437C-8CD8-1A12A98936D2}" destId="{4372FBB8-F09E-403F-B8BA-6B1AC6A400A2}" srcOrd="45" destOrd="0" presId="urn:microsoft.com/office/officeart/2005/8/layout/list1"/>
    <dgm:cxn modelId="{0DB20C08-BAFE-48D3-9E8D-CA41541C75AB}" type="presParOf" srcId="{276D7A21-21C4-437C-8CD8-1A12A98936D2}" destId="{AAB5A1A0-84C2-4415-866E-D02C22F984B9}" srcOrd="46" destOrd="0" presId="urn:microsoft.com/office/officeart/2005/8/layout/list1"/>
    <dgm:cxn modelId="{F07A1C19-74AC-4C56-BA65-6BC026BBF133}" type="presParOf" srcId="{276D7A21-21C4-437C-8CD8-1A12A98936D2}" destId="{1981E3AC-83B5-4160-9EFF-79F941AB6829}" srcOrd="47" destOrd="0" presId="urn:microsoft.com/office/officeart/2005/8/layout/list1"/>
    <dgm:cxn modelId="{747F74B4-3708-4700-AC1F-93594CEE5323}" type="presParOf" srcId="{276D7A21-21C4-437C-8CD8-1A12A98936D2}" destId="{4829582D-7FA3-400B-90F1-459FCDC7873A}" srcOrd="48" destOrd="0" presId="urn:microsoft.com/office/officeart/2005/8/layout/list1"/>
    <dgm:cxn modelId="{69D6F2E1-0502-435A-A5AA-E38BF577FD3D}" type="presParOf" srcId="{4829582D-7FA3-400B-90F1-459FCDC7873A}" destId="{075BCC1D-75A0-4BBC-9A93-DFB137485038}" srcOrd="0" destOrd="0" presId="urn:microsoft.com/office/officeart/2005/8/layout/list1"/>
    <dgm:cxn modelId="{05B7B693-42D0-4BFD-AE22-D4AE6BFA9485}" type="presParOf" srcId="{4829582D-7FA3-400B-90F1-459FCDC7873A}" destId="{01F2AB08-73D3-43EA-84F6-DB570F6C46B9}" srcOrd="1" destOrd="0" presId="urn:microsoft.com/office/officeart/2005/8/layout/list1"/>
    <dgm:cxn modelId="{C62FF99E-2619-4AF5-997A-690ABCFC9DB7}" type="presParOf" srcId="{276D7A21-21C4-437C-8CD8-1A12A98936D2}" destId="{6E14BDD5-6D48-47C1-AFC7-353235A30F64}" srcOrd="49" destOrd="0" presId="urn:microsoft.com/office/officeart/2005/8/layout/list1"/>
    <dgm:cxn modelId="{8C615F86-5FCC-4664-9CE9-3A984F736854}" type="presParOf" srcId="{276D7A21-21C4-437C-8CD8-1A12A98936D2}" destId="{CA0D27D4-4007-4AD7-A931-2787F2D6D096}" srcOrd="5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642C98-19FF-4FC8-A789-E66078791692}" type="doc">
      <dgm:prSet loTypeId="urn:microsoft.com/office/officeart/2005/8/layout/hList6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tr-TR"/>
        </a:p>
      </dgm:t>
    </dgm:pt>
    <dgm:pt modelId="{BFDA5ED1-7725-4C76-B982-460E742B8B41}" type="pres">
      <dgm:prSet presAssocID="{1B642C98-19FF-4FC8-A789-E66078791692}" presName="Name0" presStyleCnt="0">
        <dgm:presLayoutVars>
          <dgm:dir/>
          <dgm:resizeHandles val="exact"/>
        </dgm:presLayoutVars>
      </dgm:prSet>
      <dgm:spPr/>
    </dgm:pt>
  </dgm:ptLst>
  <dgm:cxnLst>
    <dgm:cxn modelId="{E9FC2B12-5D77-426A-9E30-C054F046D0CD}" type="presOf" srcId="{1B642C98-19FF-4FC8-A789-E66078791692}" destId="{BFDA5ED1-7725-4C76-B982-460E742B8B41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0291C0-7B93-4F37-9E2E-C5A87DB01046}">
      <dsp:nvSpPr>
        <dsp:cNvPr id="0" name=""/>
        <dsp:cNvSpPr/>
      </dsp:nvSpPr>
      <dsp:spPr>
        <a:xfrm>
          <a:off x="0" y="34159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6CE870-2D04-4F44-923D-2BF996AFF2F8}">
      <dsp:nvSpPr>
        <dsp:cNvPr id="0" name=""/>
        <dsp:cNvSpPr/>
      </dsp:nvSpPr>
      <dsp:spPr>
        <a:xfrm>
          <a:off x="365760" y="22351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 Melanoma Skin Cancer</a:t>
          </a:r>
          <a:endParaRPr lang="tr-TR" sz="1200" kern="1200" dirty="0"/>
        </a:p>
      </dsp:txBody>
      <dsp:txXfrm>
        <a:off x="377288" y="235045"/>
        <a:ext cx="5097584" cy="213104"/>
      </dsp:txXfrm>
    </dsp:sp>
    <dsp:sp modelId="{8EC2EA28-FA4E-4F3B-951C-A1A981845B39}">
      <dsp:nvSpPr>
        <dsp:cNvPr id="0" name=""/>
        <dsp:cNvSpPr/>
      </dsp:nvSpPr>
      <dsp:spPr>
        <a:xfrm>
          <a:off x="0" y="70447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9FEF2E-A4CA-4061-81A8-0101DABE6FDB}">
      <dsp:nvSpPr>
        <dsp:cNvPr id="0" name=""/>
        <dsp:cNvSpPr/>
      </dsp:nvSpPr>
      <dsp:spPr>
        <a:xfrm>
          <a:off x="365760" y="58639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 Goal of Project</a:t>
          </a:r>
          <a:endParaRPr lang="tr-TR" sz="1200" kern="1200" dirty="0"/>
        </a:p>
      </dsp:txBody>
      <dsp:txXfrm>
        <a:off x="377288" y="597925"/>
        <a:ext cx="5097584" cy="213104"/>
      </dsp:txXfrm>
    </dsp:sp>
    <dsp:sp modelId="{87E21DDF-587D-420B-BAEF-E384C8588B0E}">
      <dsp:nvSpPr>
        <dsp:cNvPr id="0" name=""/>
        <dsp:cNvSpPr/>
      </dsp:nvSpPr>
      <dsp:spPr>
        <a:xfrm>
          <a:off x="0" y="106735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E75EAB-0CD1-42BB-83D7-F19EB5414358}">
      <dsp:nvSpPr>
        <dsp:cNvPr id="0" name=""/>
        <dsp:cNvSpPr/>
      </dsp:nvSpPr>
      <dsp:spPr>
        <a:xfrm>
          <a:off x="365760" y="94927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 Originality</a:t>
          </a:r>
          <a:endParaRPr lang="tr-TR" sz="1200" kern="1200" dirty="0"/>
        </a:p>
      </dsp:txBody>
      <dsp:txXfrm>
        <a:off x="377288" y="960805"/>
        <a:ext cx="5097584" cy="213104"/>
      </dsp:txXfrm>
    </dsp:sp>
    <dsp:sp modelId="{B6656B25-8E61-4337-A33F-4F068A45E238}">
      <dsp:nvSpPr>
        <dsp:cNvPr id="0" name=""/>
        <dsp:cNvSpPr/>
      </dsp:nvSpPr>
      <dsp:spPr>
        <a:xfrm>
          <a:off x="0" y="143023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6F9C63-2EA6-49D0-A2C4-160AF235364B}">
      <dsp:nvSpPr>
        <dsp:cNvPr id="0" name=""/>
        <dsp:cNvSpPr/>
      </dsp:nvSpPr>
      <dsp:spPr>
        <a:xfrm>
          <a:off x="365760" y="131215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Widespread Effect</a:t>
          </a:r>
        </a:p>
      </dsp:txBody>
      <dsp:txXfrm>
        <a:off x="377288" y="1323685"/>
        <a:ext cx="5097584" cy="213104"/>
      </dsp:txXfrm>
    </dsp:sp>
    <dsp:sp modelId="{952CF0F8-D0B5-4E61-AE01-10ACA8EF8361}">
      <dsp:nvSpPr>
        <dsp:cNvPr id="0" name=""/>
        <dsp:cNvSpPr/>
      </dsp:nvSpPr>
      <dsp:spPr>
        <a:xfrm>
          <a:off x="0" y="179311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87A32D-84B2-4855-8BEB-07E5508037F3}">
      <dsp:nvSpPr>
        <dsp:cNvPr id="0" name=""/>
        <dsp:cNvSpPr/>
      </dsp:nvSpPr>
      <dsp:spPr>
        <a:xfrm>
          <a:off x="365760" y="167503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Image Pre-processing</a:t>
          </a:r>
        </a:p>
      </dsp:txBody>
      <dsp:txXfrm>
        <a:off x="377288" y="1686565"/>
        <a:ext cx="5097584" cy="213104"/>
      </dsp:txXfrm>
    </dsp:sp>
    <dsp:sp modelId="{BFA7CBE5-CCBE-4C4C-BDFD-E3AFA32808C3}">
      <dsp:nvSpPr>
        <dsp:cNvPr id="0" name=""/>
        <dsp:cNvSpPr/>
      </dsp:nvSpPr>
      <dsp:spPr>
        <a:xfrm>
          <a:off x="0" y="215599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60E25C-EC3D-4372-A332-0F6485252B3C}">
      <dsp:nvSpPr>
        <dsp:cNvPr id="0" name=""/>
        <dsp:cNvSpPr/>
      </dsp:nvSpPr>
      <dsp:spPr>
        <a:xfrm>
          <a:off x="365760" y="203791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Deep Learning Models (Inception v3)</a:t>
          </a:r>
        </a:p>
      </dsp:txBody>
      <dsp:txXfrm>
        <a:off x="377288" y="2049445"/>
        <a:ext cx="5097584" cy="213104"/>
      </dsp:txXfrm>
    </dsp:sp>
    <dsp:sp modelId="{AEF20C69-1E5D-4F86-B606-30D612C0F8CE}">
      <dsp:nvSpPr>
        <dsp:cNvPr id="0" name=""/>
        <dsp:cNvSpPr/>
      </dsp:nvSpPr>
      <dsp:spPr>
        <a:xfrm>
          <a:off x="0" y="251887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836A26-BE37-4D61-B0CA-1FD85852C413}">
      <dsp:nvSpPr>
        <dsp:cNvPr id="0" name=""/>
        <dsp:cNvSpPr/>
      </dsp:nvSpPr>
      <dsp:spPr>
        <a:xfrm>
          <a:off x="365760" y="240079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Deep Learning Models (MobileNet)</a:t>
          </a:r>
        </a:p>
      </dsp:txBody>
      <dsp:txXfrm>
        <a:off x="377288" y="2412325"/>
        <a:ext cx="5097584" cy="213104"/>
      </dsp:txXfrm>
    </dsp:sp>
    <dsp:sp modelId="{CC53ADC4-53E8-4159-83AA-E0E702CFE2FE}">
      <dsp:nvSpPr>
        <dsp:cNvPr id="0" name=""/>
        <dsp:cNvSpPr/>
      </dsp:nvSpPr>
      <dsp:spPr>
        <a:xfrm>
          <a:off x="0" y="288175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540D56-05A4-4B6C-96A8-910B4519CA26}">
      <dsp:nvSpPr>
        <dsp:cNvPr id="0" name=""/>
        <dsp:cNvSpPr/>
      </dsp:nvSpPr>
      <dsp:spPr>
        <a:xfrm>
          <a:off x="365760" y="276367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Model Optimization</a:t>
          </a:r>
        </a:p>
      </dsp:txBody>
      <dsp:txXfrm>
        <a:off x="377288" y="2775205"/>
        <a:ext cx="5097584" cy="213104"/>
      </dsp:txXfrm>
    </dsp:sp>
    <dsp:sp modelId="{84C6561C-BBF7-4C9E-8FB1-070815E8121E}">
      <dsp:nvSpPr>
        <dsp:cNvPr id="0" name=""/>
        <dsp:cNvSpPr/>
      </dsp:nvSpPr>
      <dsp:spPr>
        <a:xfrm>
          <a:off x="0" y="324463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556E1D-9A09-4A01-A72F-1C9FAC4438A4}">
      <dsp:nvSpPr>
        <dsp:cNvPr id="0" name=""/>
        <dsp:cNvSpPr/>
      </dsp:nvSpPr>
      <dsp:spPr>
        <a:xfrm>
          <a:off x="365760" y="312655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Model Test Results</a:t>
          </a:r>
        </a:p>
      </dsp:txBody>
      <dsp:txXfrm>
        <a:off x="377288" y="3138085"/>
        <a:ext cx="5097584" cy="213104"/>
      </dsp:txXfrm>
    </dsp:sp>
    <dsp:sp modelId="{B8D1DB53-0DBD-4B21-90AD-4321E80A2DEF}">
      <dsp:nvSpPr>
        <dsp:cNvPr id="0" name=""/>
        <dsp:cNvSpPr/>
      </dsp:nvSpPr>
      <dsp:spPr>
        <a:xfrm>
          <a:off x="0" y="360751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790A8A-5329-4711-8D69-6F3878A13FB3}">
      <dsp:nvSpPr>
        <dsp:cNvPr id="0" name=""/>
        <dsp:cNvSpPr/>
      </dsp:nvSpPr>
      <dsp:spPr>
        <a:xfrm>
          <a:off x="365760" y="348943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800" kern="1200" dirty="0">
              <a:latin typeface="Corbel" panose="020B0503020204020204"/>
            </a:rPr>
            <a:t> Tools </a:t>
          </a:r>
          <a:r>
            <a:rPr lang="tr-TR" sz="800" kern="1200" dirty="0" err="1">
              <a:latin typeface="Corbel" panose="020B0503020204020204"/>
            </a:rPr>
            <a:t>and</a:t>
          </a:r>
          <a:r>
            <a:rPr lang="tr-TR" sz="800" kern="1200" dirty="0">
              <a:latin typeface="Corbel" panose="020B0503020204020204"/>
            </a:rPr>
            <a:t> Libraries </a:t>
          </a:r>
          <a:r>
            <a:rPr lang="tr-TR" sz="800" kern="1200" dirty="0" err="1">
              <a:latin typeface="Corbel" panose="020B0503020204020204"/>
            </a:rPr>
            <a:t>for</a:t>
          </a:r>
          <a:r>
            <a:rPr lang="tr-TR" sz="800" kern="1200" dirty="0">
              <a:latin typeface="Corbel" panose="020B0503020204020204"/>
            </a:rPr>
            <a:t> Mobile Application</a:t>
          </a:r>
        </a:p>
      </dsp:txBody>
      <dsp:txXfrm>
        <a:off x="377288" y="3500965"/>
        <a:ext cx="5097584" cy="213104"/>
      </dsp:txXfrm>
    </dsp:sp>
    <dsp:sp modelId="{B9FBF60E-FE09-4681-B0A5-67E9418FB41D}">
      <dsp:nvSpPr>
        <dsp:cNvPr id="0" name=""/>
        <dsp:cNvSpPr/>
      </dsp:nvSpPr>
      <dsp:spPr>
        <a:xfrm>
          <a:off x="0" y="397039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131880-2A37-4C66-B27C-66105063E4D3}">
      <dsp:nvSpPr>
        <dsp:cNvPr id="0" name=""/>
        <dsp:cNvSpPr/>
      </dsp:nvSpPr>
      <dsp:spPr>
        <a:xfrm>
          <a:off x="365760" y="385231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 Mobile Application Demo</a:t>
          </a:r>
        </a:p>
      </dsp:txBody>
      <dsp:txXfrm>
        <a:off x="377288" y="3863845"/>
        <a:ext cx="5097584" cy="213104"/>
      </dsp:txXfrm>
    </dsp:sp>
    <dsp:sp modelId="{AAB5A1A0-84C2-4415-866E-D02C22F984B9}">
      <dsp:nvSpPr>
        <dsp:cNvPr id="0" name=""/>
        <dsp:cNvSpPr/>
      </dsp:nvSpPr>
      <dsp:spPr>
        <a:xfrm>
          <a:off x="0" y="433327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D7ACDD-4283-4053-AC5E-A0392D746D98}">
      <dsp:nvSpPr>
        <dsp:cNvPr id="0" name=""/>
        <dsp:cNvSpPr/>
      </dsp:nvSpPr>
      <dsp:spPr>
        <a:xfrm>
          <a:off x="365760" y="421519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 Application System Requirements</a:t>
          </a:r>
        </a:p>
      </dsp:txBody>
      <dsp:txXfrm>
        <a:off x="377288" y="4226725"/>
        <a:ext cx="5097584" cy="213104"/>
      </dsp:txXfrm>
    </dsp:sp>
    <dsp:sp modelId="{CA0D27D4-4007-4AD7-A931-2787F2D6D096}">
      <dsp:nvSpPr>
        <dsp:cNvPr id="0" name=""/>
        <dsp:cNvSpPr/>
      </dsp:nvSpPr>
      <dsp:spPr>
        <a:xfrm>
          <a:off x="0" y="4696157"/>
          <a:ext cx="7315200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B08-73D3-43EA-84F6-DB570F6C46B9}">
      <dsp:nvSpPr>
        <dsp:cNvPr id="0" name=""/>
        <dsp:cNvSpPr/>
      </dsp:nvSpPr>
      <dsp:spPr>
        <a:xfrm>
          <a:off x="365760" y="4578077"/>
          <a:ext cx="5120640" cy="236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200" kern="1200" dirty="0">
              <a:latin typeface="Corbel" panose="020B0503020204020204"/>
            </a:rPr>
            <a:t>Feasibility and Conclusion</a:t>
          </a:r>
        </a:p>
      </dsp:txBody>
      <dsp:txXfrm>
        <a:off x="377288" y="4589605"/>
        <a:ext cx="5097584" cy="2131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F8847510-9FF0-469A-BFB6-84656EC761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6130A86-E712-43B0-BD03-150055D171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9C164-B3EE-49E0-8031-FE9B5B74B5AF}" type="datetimeFigureOut">
              <a:rPr lang="tr-TR" smtClean="0"/>
              <a:t>13.06.2022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1DD17246-485D-4D70-8B70-88E39D84A5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ED931CA6-A57C-43AD-9F78-D002D97E38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48EB1-0A97-48DC-8D3B-554ECB3DE0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636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 noProof="0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A54D3-8B83-489C-B6C5-C33A9F4F1C30}" type="datetimeFigureOut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 noProof="0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noProof="0"/>
              <a:t>Asıl metin stillerini düzenlemek için tıklayın</a:t>
            </a:r>
          </a:p>
          <a:p>
            <a:pPr lvl="1"/>
            <a:r>
              <a:rPr lang="tr-TR" noProof="0"/>
              <a:t>İkinci düzey</a:t>
            </a:r>
          </a:p>
          <a:p>
            <a:pPr lvl="2"/>
            <a:r>
              <a:rPr lang="tr-TR" noProof="0"/>
              <a:t>Üçüncü düzey</a:t>
            </a:r>
          </a:p>
          <a:p>
            <a:pPr lvl="3"/>
            <a:r>
              <a:rPr lang="tr-TR" noProof="0"/>
              <a:t>Dördüncü düzey</a:t>
            </a:r>
          </a:p>
          <a:p>
            <a:pPr lvl="4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398881-8FBF-40EC-BC99-C2951762B7A3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734874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398881-8FBF-40EC-BC99-C2951762B7A3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3666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ikdörtgen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 dirty="0"/>
              <a:t>Asıl alt başlık stilini düzenlemek için tıklayın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82A27B-59D8-4E4D-AFE3-B03C9DD7A4EE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E44864-164E-4CD0-8756-BC19315636BC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629375-01D2-46FE-BD92-8035AC84AB04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A7E2B-1CD8-4208-9595-95D2134171A8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94485B-75CC-47EA-B275-3F7D1CC1A678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8" name="Tarih Yer Tutucusu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994DA8-878E-48AF-8AD9-0D1791A9D0FB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9" name="Alt Bilgi Yer Tutucusu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10" name="Slayt Numarası Yer Tutucusu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şlık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BDED79-AEDC-4CCF-B141-E344C899B9BF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11" name="Alt Bilgi Yer Tutucusu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12" name="Slayt Numarası Yer Tutucusu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E3DFBB-6AAE-4027-B95B-8EEABCA8371A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7" name="Alt Bilgi Yer Tutucusu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CEC80F-61B5-4533-B7BD-5E83A7F898F5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8" name="Tarih Yer Tutucusu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E8350E-6404-4CA9-B298-41E9F4C39440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9" name="Alt Bilgi Yer Tutucusu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10" name="Slayt Numarası Yer Tutucusu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Resim Yer Tutucusu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8" name="Tarih Yer Tutucusu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1CFCDB-D90B-4565-B097-A8230608EDFE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9" name="Alt Bilgi Yer Tutucusu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tr-TR" noProof="0"/>
          </a:p>
        </p:txBody>
      </p:sp>
      <p:sp>
        <p:nvSpPr>
          <p:cNvPr id="10" name="Slayt Numarası Yer Tutucusu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8" name="Dikdörtgen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D909D7DE-6DB4-487B-A37F-E028B7A7F742}" type="datetime1">
              <a:rPr lang="tr-TR" noProof="0" smtClean="0"/>
              <a:t>13.06.2022</a:t>
            </a:fld>
            <a:endParaRPr lang="tr-TR" noProof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chart" Target="../charts/chart1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601589" cy="3255264"/>
          </a:xfrm>
        </p:spPr>
        <p:txBody>
          <a:bodyPr rtlCol="0">
            <a:normAutofit/>
          </a:bodyPr>
          <a:lstStyle/>
          <a:p>
            <a:r>
              <a:rPr lang="tr-TR" dirty="0"/>
              <a:t>Early Detection of Melanoma Skin Cancer by Using Deep Learning 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C25E3811-CD4F-AB7F-115F-0D3F83B6F9BA}"/>
              </a:ext>
            </a:extLst>
          </p:cNvPr>
          <p:cNvSpPr txBox="1"/>
          <p:nvPr/>
        </p:nvSpPr>
        <p:spPr>
          <a:xfrm>
            <a:off x="9348664" y="2055139"/>
            <a:ext cx="2743200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400" dirty="0"/>
              <a:t>Arif Mertaslan</a:t>
            </a:r>
          </a:p>
          <a:p>
            <a:r>
              <a:rPr lang="tr-TR" sz="2400" dirty="0"/>
              <a:t>Hazar Özyağcı</a:t>
            </a:r>
          </a:p>
          <a:p>
            <a:r>
              <a:rPr lang="tr-TR" sz="2400" dirty="0"/>
              <a:t>S. Ayberk Kılıçaslan</a:t>
            </a:r>
          </a:p>
          <a:p>
            <a:endParaRPr lang="tr-TR" sz="2400" dirty="0"/>
          </a:p>
          <a:p>
            <a:endParaRPr lang="tr-TR" sz="2400" dirty="0"/>
          </a:p>
          <a:p>
            <a:r>
              <a:rPr lang="tr-TR" sz="2400" dirty="0"/>
              <a:t>Assoc.Prof. </a:t>
            </a:r>
          </a:p>
          <a:p>
            <a:r>
              <a:rPr lang="tr-TR" sz="2400" dirty="0"/>
              <a:t>Zerrin Işık</a:t>
            </a:r>
          </a:p>
          <a:p>
            <a:endParaRPr lang="tr-TR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9126B06A-CDBC-4F1F-B833-12E326024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38" y="135570"/>
            <a:ext cx="1162878" cy="116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16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pPr lvl="0" rtl="0"/>
            <a:r>
              <a:rPr lang="tr-TR" sz="3600" dirty="0">
                <a:latin typeface="Corbel" panose="020B0503020204020204"/>
              </a:rPr>
              <a:t>Deep Learning Models (MobileNet)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184BF-7811-1C67-35E2-9DF95B16BB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84708" y="2321890"/>
            <a:ext cx="7730117" cy="310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10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r>
              <a:rPr lang="tr-TR" dirty="0"/>
              <a:t>Model Optimization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CBC8E8-174F-88F4-C83D-A9D70E6BC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268995" cy="1286909"/>
          </a:xfrm>
        </p:spPr>
        <p:txBody>
          <a:bodyPr>
            <a:normAutofit/>
          </a:bodyPr>
          <a:lstStyle/>
          <a:p>
            <a:r>
              <a:rPr lang="en-US" sz="2400" dirty="0"/>
              <a:t>In order to find the optimal values of these parameters, the Bayesian Search optimization was performed.</a:t>
            </a:r>
            <a:endParaRPr lang="tr-TR" sz="2400" dirty="0"/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7E70D7C7-B12E-DEFD-5EFD-A8498761837A}"/>
              </a:ext>
            </a:extLst>
          </p:cNvPr>
          <p:cNvSpPr txBox="1">
            <a:spLocks/>
          </p:cNvSpPr>
          <p:nvPr/>
        </p:nvSpPr>
        <p:spPr>
          <a:xfrm>
            <a:off x="3869268" y="2620157"/>
            <a:ext cx="4177452" cy="3015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400" dirty="0"/>
              <a:t>Number of FCC layers: 1</a:t>
            </a:r>
          </a:p>
          <a:p>
            <a:r>
              <a:rPr lang="tr-TR" sz="2400" dirty="0"/>
              <a:t>Number of Dense: 91</a:t>
            </a:r>
          </a:p>
          <a:p>
            <a:r>
              <a:rPr lang="tr-TR" sz="2400" dirty="0"/>
              <a:t>Learning Rate: 1.3e</a:t>
            </a:r>
            <a:r>
              <a:rPr lang="tr-TR" sz="2400" baseline="30000" dirty="0"/>
              <a:t>-4</a:t>
            </a:r>
          </a:p>
          <a:p>
            <a:r>
              <a:rPr lang="tr-TR" sz="2400" dirty="0"/>
              <a:t>Activation Func: Sigmoid</a:t>
            </a:r>
          </a:p>
          <a:p>
            <a:r>
              <a:rPr lang="tr-TR" sz="2400" b="1" dirty="0"/>
              <a:t>Accuracy</a:t>
            </a:r>
            <a:r>
              <a:rPr lang="tr-TR" sz="2400" dirty="0"/>
              <a:t>: 0.85</a:t>
            </a:r>
          </a:p>
        </p:txBody>
      </p:sp>
      <p:sp>
        <p:nvSpPr>
          <p:cNvPr id="6" name="İçerik Yer Tutucusu 2">
            <a:extLst>
              <a:ext uri="{FF2B5EF4-FFF2-40B4-BE49-F238E27FC236}">
                <a16:creationId xmlns:a16="http://schemas.microsoft.com/office/drawing/2014/main" id="{933762F9-E31C-2167-9A86-FBA1431D0D5C}"/>
              </a:ext>
            </a:extLst>
          </p:cNvPr>
          <p:cNvSpPr txBox="1">
            <a:spLocks/>
          </p:cNvSpPr>
          <p:nvPr/>
        </p:nvSpPr>
        <p:spPr>
          <a:xfrm>
            <a:off x="7503765" y="2620157"/>
            <a:ext cx="4177452" cy="3015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400" dirty="0"/>
              <a:t>Number of FCC layers: 1</a:t>
            </a:r>
          </a:p>
          <a:p>
            <a:r>
              <a:rPr lang="tr-TR" sz="2400" dirty="0"/>
              <a:t>Number of Dense: 512</a:t>
            </a:r>
          </a:p>
          <a:p>
            <a:r>
              <a:rPr lang="tr-TR" sz="2400" dirty="0"/>
              <a:t>Learning Rate: 8.1e</a:t>
            </a:r>
            <a:r>
              <a:rPr lang="tr-TR" sz="2400" baseline="30000" dirty="0"/>
              <a:t>-5</a:t>
            </a:r>
          </a:p>
          <a:p>
            <a:r>
              <a:rPr lang="tr-TR" sz="2400" dirty="0"/>
              <a:t>Activation Func: Sigmoid</a:t>
            </a:r>
          </a:p>
          <a:p>
            <a:r>
              <a:rPr lang="tr-TR" sz="2400" b="1" dirty="0"/>
              <a:t>Accuracy</a:t>
            </a:r>
            <a:r>
              <a:rPr lang="tr-TR" sz="2400" dirty="0"/>
              <a:t>: 0.864</a:t>
            </a:r>
          </a:p>
        </p:txBody>
      </p:sp>
      <p:sp>
        <p:nvSpPr>
          <p:cNvPr id="7" name="İçerik Yer Tutucusu 2">
            <a:extLst>
              <a:ext uri="{FF2B5EF4-FFF2-40B4-BE49-F238E27FC236}">
                <a16:creationId xmlns:a16="http://schemas.microsoft.com/office/drawing/2014/main" id="{B48219C4-7B1C-BD42-B54F-E0429A93DDD7}"/>
              </a:ext>
            </a:extLst>
          </p:cNvPr>
          <p:cNvSpPr txBox="1">
            <a:spLocks/>
          </p:cNvSpPr>
          <p:nvPr/>
        </p:nvSpPr>
        <p:spPr>
          <a:xfrm>
            <a:off x="4688236" y="2397616"/>
            <a:ext cx="1753490" cy="44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tr-TR" sz="2400" b="1" dirty="0">
                <a:solidFill>
                  <a:schemeClr val="accent1">
                    <a:lumMod val="75000"/>
                  </a:schemeClr>
                </a:solidFill>
              </a:rPr>
              <a:t>MobileNet</a:t>
            </a:r>
            <a:endParaRPr lang="tr-TR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79C41000-2560-9276-E7FF-8D63137D9C0E}"/>
              </a:ext>
            </a:extLst>
          </p:cNvPr>
          <p:cNvSpPr txBox="1">
            <a:spLocks/>
          </p:cNvSpPr>
          <p:nvPr/>
        </p:nvSpPr>
        <p:spPr>
          <a:xfrm>
            <a:off x="8293856" y="2397616"/>
            <a:ext cx="1860795" cy="44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tr-TR" sz="2400" b="1" dirty="0">
                <a:solidFill>
                  <a:schemeClr val="accent1">
                    <a:lumMod val="75000"/>
                  </a:schemeClr>
                </a:solidFill>
              </a:rPr>
              <a:t>Inception</a:t>
            </a:r>
            <a:r>
              <a:rPr lang="tr-TR" sz="2400" b="1" dirty="0"/>
              <a:t> </a:t>
            </a:r>
            <a:r>
              <a:rPr lang="tr-TR" sz="2400" b="1" dirty="0">
                <a:solidFill>
                  <a:schemeClr val="accent1">
                    <a:lumMod val="75000"/>
                  </a:schemeClr>
                </a:solidFill>
              </a:rPr>
              <a:t>v3</a:t>
            </a:r>
            <a:endParaRPr lang="tr-TR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465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r>
              <a:rPr lang="tr-TR" dirty="0"/>
              <a:t>Model Test Results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CBC8E8-174F-88F4-C83D-A9D70E6BC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457" y="4316252"/>
            <a:ext cx="7268995" cy="128690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Although the Inception v3 model performed a little better in accuracy, the operability and speed of the mobile application were considered, and it was decided to use </a:t>
            </a:r>
            <a:r>
              <a:rPr lang="en-US" sz="2400" dirty="0" err="1"/>
              <a:t>MobileNet</a:t>
            </a:r>
            <a:r>
              <a:rPr lang="en-US" sz="2400" dirty="0"/>
              <a:t>.</a:t>
            </a:r>
            <a:endParaRPr lang="tr-TR" sz="2400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CC111A14-42F9-D311-8DD1-E8B304185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457" y="995580"/>
            <a:ext cx="6978989" cy="28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59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B310B9-A34B-8071-0EF9-05D317289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Tools </a:t>
            </a:r>
            <a:r>
              <a:rPr lang="tr-TR" dirty="0" err="1"/>
              <a:t>and</a:t>
            </a:r>
            <a:r>
              <a:rPr lang="tr-TR" dirty="0"/>
              <a:t> Libraries </a:t>
            </a:r>
            <a:r>
              <a:rPr lang="tr-TR" dirty="0" err="1"/>
              <a:t>for</a:t>
            </a:r>
            <a:r>
              <a:rPr lang="tr-TR" dirty="0"/>
              <a:t> Mobile Application</a:t>
            </a:r>
            <a:br>
              <a:rPr lang="tr-TR" dirty="0"/>
            </a:br>
            <a:r>
              <a:rPr lang="tr-TR" dirty="0"/>
              <a:t>(IDE, </a:t>
            </a:r>
            <a:r>
              <a:rPr lang="tr-TR" dirty="0" err="1"/>
              <a:t>Languages</a:t>
            </a:r>
            <a:r>
              <a:rPr lang="tr-TR" dirty="0"/>
              <a:t>, </a:t>
            </a:r>
            <a:r>
              <a:rPr lang="tr-TR" dirty="0" err="1"/>
              <a:t>DataBinding</a:t>
            </a:r>
            <a:r>
              <a:rPr lang="tr-TR" dirty="0"/>
              <a:t>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23C2DE9-A751-1E30-2FAB-F5DF93D57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mobile </a:t>
            </a:r>
            <a:r>
              <a:rPr lang="tr-TR" dirty="0" err="1">
                <a:ea typeface="+mn-lt"/>
                <a:cs typeface="+mn-lt"/>
              </a:rPr>
              <a:t>application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developed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through</a:t>
            </a:r>
            <a:r>
              <a:rPr lang="tr-TR" dirty="0">
                <a:ea typeface="+mn-lt"/>
                <a:cs typeface="+mn-lt"/>
              </a:rPr>
              <a:t> Android </a:t>
            </a:r>
            <a:r>
              <a:rPr lang="tr-TR" dirty="0" err="1">
                <a:ea typeface="+mn-lt"/>
                <a:cs typeface="+mn-lt"/>
              </a:rPr>
              <a:t>Studio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by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using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Kotlin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language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interface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elements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were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defined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by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using</a:t>
            </a:r>
            <a:r>
              <a:rPr lang="tr-TR" dirty="0">
                <a:ea typeface="+mn-lt"/>
                <a:cs typeface="+mn-lt"/>
              </a:rPr>
              <a:t> XML.</a:t>
            </a:r>
          </a:p>
          <a:p>
            <a:pPr marL="0" indent="0">
              <a:buNone/>
            </a:pPr>
            <a:endParaRPr lang="tr-TR" dirty="0"/>
          </a:p>
          <a:p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connection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between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interface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elements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Kotlin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code</a:t>
            </a:r>
            <a:r>
              <a:rPr lang="tr-TR" dirty="0">
                <a:ea typeface="+mn-lt"/>
                <a:cs typeface="+mn-lt"/>
              </a:rPr>
              <a:t> is </a:t>
            </a:r>
            <a:r>
              <a:rPr lang="tr-TR" dirty="0" err="1">
                <a:ea typeface="+mn-lt"/>
                <a:cs typeface="+mn-lt"/>
              </a:rPr>
              <a:t>provided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by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using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DataBinding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library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 err="1"/>
          </a:p>
        </p:txBody>
      </p:sp>
    </p:spTree>
    <p:extLst>
      <p:ext uri="{BB962C8B-B14F-4D97-AF65-F5344CB8AC3E}">
        <p14:creationId xmlns:p14="http://schemas.microsoft.com/office/powerpoint/2010/main" val="250477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A371304-E093-6215-6807-26B791B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Tools </a:t>
            </a:r>
            <a:r>
              <a:rPr lang="tr-TR" dirty="0" err="1"/>
              <a:t>and</a:t>
            </a:r>
            <a:r>
              <a:rPr lang="tr-TR" dirty="0"/>
              <a:t> Libraries </a:t>
            </a:r>
            <a:r>
              <a:rPr lang="tr-TR" dirty="0" err="1"/>
              <a:t>for</a:t>
            </a:r>
            <a:r>
              <a:rPr lang="tr-TR" dirty="0"/>
              <a:t> Mobile Application</a:t>
            </a:r>
            <a:br>
              <a:rPr lang="tr-TR" dirty="0"/>
            </a:br>
            <a:r>
              <a:rPr lang="tr-TR" dirty="0"/>
              <a:t>(</a:t>
            </a:r>
            <a:r>
              <a:rPr lang="tr-TR" dirty="0" err="1"/>
              <a:t>Intent</a:t>
            </a:r>
            <a:r>
              <a:rPr lang="tr-TR" dirty="0"/>
              <a:t>, </a:t>
            </a:r>
            <a:r>
              <a:rPr lang="tr-TR" dirty="0" err="1"/>
              <a:t>CropImage</a:t>
            </a:r>
            <a:r>
              <a:rPr lang="tr-TR" dirty="0"/>
              <a:t>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588E35-7B61-9E0C-A3AB-4696F54F1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library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access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Gallery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Camera</a:t>
            </a:r>
            <a:r>
              <a:rPr lang="tr-TR" dirty="0">
                <a:ea typeface="+mn-lt"/>
                <a:cs typeface="+mn-lt"/>
              </a:rPr>
              <a:t>, as </a:t>
            </a:r>
            <a:r>
              <a:rPr lang="tr-TR" dirty="0" err="1">
                <a:ea typeface="+mn-lt"/>
                <a:cs typeface="+mn-lt"/>
              </a:rPr>
              <a:t>well</a:t>
            </a:r>
            <a:r>
              <a:rPr lang="tr-TR" dirty="0">
                <a:ea typeface="+mn-lt"/>
                <a:cs typeface="+mn-lt"/>
              </a:rPr>
              <a:t> as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provide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transition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between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screens</a:t>
            </a:r>
            <a:r>
              <a:rPr lang="tr-TR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tr-TR" dirty="0">
              <a:ea typeface="+mn-lt"/>
              <a:cs typeface="+mn-lt"/>
            </a:endParaRPr>
          </a:p>
          <a:p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editing</a:t>
            </a:r>
            <a:r>
              <a:rPr lang="tr-TR" dirty="0">
                <a:ea typeface="+mn-lt"/>
                <a:cs typeface="+mn-lt"/>
              </a:rPr>
              <a:t> (</a:t>
            </a:r>
            <a:r>
              <a:rPr lang="tr-TR" dirty="0" err="1">
                <a:ea typeface="+mn-lt"/>
                <a:cs typeface="+mn-lt"/>
              </a:rPr>
              <a:t>cropping</a:t>
            </a:r>
            <a:r>
              <a:rPr lang="tr-TR" dirty="0">
                <a:ea typeface="+mn-lt"/>
                <a:cs typeface="+mn-lt"/>
              </a:rPr>
              <a:t>, </a:t>
            </a:r>
            <a:r>
              <a:rPr lang="tr-TR" dirty="0" err="1">
                <a:ea typeface="+mn-lt"/>
                <a:cs typeface="+mn-lt"/>
              </a:rPr>
              <a:t>rotating</a:t>
            </a:r>
            <a:r>
              <a:rPr lang="tr-TR" dirty="0">
                <a:ea typeface="+mn-lt"/>
                <a:cs typeface="+mn-lt"/>
              </a:rPr>
              <a:t>, </a:t>
            </a:r>
            <a:r>
              <a:rPr lang="tr-TR" dirty="0" err="1">
                <a:ea typeface="+mn-lt"/>
                <a:cs typeface="+mn-lt"/>
              </a:rPr>
              <a:t>flipping</a:t>
            </a:r>
            <a:r>
              <a:rPr lang="tr-TR" dirty="0">
                <a:ea typeface="+mn-lt"/>
                <a:cs typeface="+mn-lt"/>
              </a:rPr>
              <a:t>) </a:t>
            </a:r>
            <a:r>
              <a:rPr lang="tr-TR" dirty="0" err="1">
                <a:ea typeface="+mn-lt"/>
                <a:cs typeface="+mn-lt"/>
              </a:rPr>
              <a:t>page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created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with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CropImage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library</a:t>
            </a:r>
            <a:r>
              <a:rPr lang="tr-TR" dirty="0">
                <a:ea typeface="+mn-lt"/>
                <a:cs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087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C857DBA-40DC-178D-F53B-AEEA0C9E9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Tools </a:t>
            </a:r>
            <a:r>
              <a:rPr lang="tr-TR" dirty="0" err="1"/>
              <a:t>and</a:t>
            </a:r>
            <a:r>
              <a:rPr lang="tr-TR" dirty="0"/>
              <a:t> Libraries </a:t>
            </a:r>
            <a:r>
              <a:rPr lang="tr-TR" dirty="0" err="1"/>
              <a:t>for</a:t>
            </a:r>
            <a:r>
              <a:rPr lang="tr-TR" dirty="0"/>
              <a:t> Mobile Application</a:t>
            </a:r>
            <a:br>
              <a:rPr lang="tr-TR" dirty="0"/>
            </a:br>
            <a:r>
              <a:rPr lang="tr-TR" dirty="0"/>
              <a:t>(</a:t>
            </a:r>
            <a:r>
              <a:rPr lang="tr-TR" dirty="0" err="1"/>
              <a:t>Tensorflow</a:t>
            </a:r>
            <a:r>
              <a:rPr lang="tr-TR" dirty="0"/>
              <a:t> </a:t>
            </a:r>
            <a:r>
              <a:rPr lang="tr-TR" dirty="0" err="1"/>
              <a:t>Lite</a:t>
            </a:r>
            <a:r>
              <a:rPr lang="tr-TR" dirty="0"/>
              <a:t>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DA88932-31F3-3994-D616-15F535630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tr-TR" dirty="0">
              <a:ea typeface="+mn-lt"/>
              <a:cs typeface="+mn-lt"/>
            </a:endParaRPr>
          </a:p>
          <a:p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deep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learning</a:t>
            </a:r>
            <a:r>
              <a:rPr lang="tr-TR" dirty="0">
                <a:ea typeface="+mn-lt"/>
                <a:cs typeface="+mn-lt"/>
              </a:rPr>
              <a:t> model, </a:t>
            </a:r>
            <a:r>
              <a:rPr lang="tr-TR" dirty="0" err="1">
                <a:ea typeface="+mn-lt"/>
                <a:cs typeface="+mn-lt"/>
              </a:rPr>
              <a:t>which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previously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saved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converted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tflite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extension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mobile-</a:t>
            </a:r>
            <a:r>
              <a:rPr lang="tr-TR" dirty="0" err="1">
                <a:ea typeface="+mn-lt"/>
                <a:cs typeface="+mn-lt"/>
              </a:rPr>
              <a:t>compatible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operation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also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read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from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asset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folder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stored</a:t>
            </a:r>
            <a:r>
              <a:rPr lang="tr-TR" dirty="0">
                <a:ea typeface="+mn-lt"/>
                <a:cs typeface="+mn-lt"/>
              </a:rPr>
              <a:t> in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ByteBuffer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type</a:t>
            </a:r>
            <a:r>
              <a:rPr lang="tr-TR" dirty="0">
                <a:ea typeface="+mn-lt"/>
                <a:cs typeface="+mn-lt"/>
              </a:rPr>
              <a:t>.</a:t>
            </a:r>
          </a:p>
          <a:p>
            <a:endParaRPr lang="tr-TR" dirty="0"/>
          </a:p>
          <a:p>
            <a:r>
              <a:rPr lang="tr-TR" dirty="0" err="1">
                <a:ea typeface="+mn-lt"/>
                <a:cs typeface="+mn-lt"/>
              </a:rPr>
              <a:t>After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model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were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prepared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tested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result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printed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screen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 err="1"/>
          </a:p>
        </p:txBody>
      </p:sp>
    </p:spTree>
    <p:extLst>
      <p:ext uri="{BB962C8B-B14F-4D97-AF65-F5344CB8AC3E}">
        <p14:creationId xmlns:p14="http://schemas.microsoft.com/office/powerpoint/2010/main" val="3379473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FA47618-1E31-B5D5-46C5-A9DF6CC9B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Mobil Application</a:t>
            </a:r>
            <a:br>
              <a:rPr lang="tr-TR" dirty="0"/>
            </a:br>
            <a:r>
              <a:rPr lang="tr-TR" dirty="0"/>
              <a:t>Demo</a:t>
            </a:r>
          </a:p>
        </p:txBody>
      </p:sp>
      <p:pic>
        <p:nvPicPr>
          <p:cNvPr id="6" name="SVID_20220527_135049_1">
            <a:hlinkClick r:id="" action="ppaction://media"/>
            <a:extLst>
              <a:ext uri="{FF2B5EF4-FFF2-40B4-BE49-F238E27FC236}">
                <a16:creationId xmlns:a16="http://schemas.microsoft.com/office/drawing/2014/main" id="{E5F9D68D-A29F-4129-AFE8-F3F642C074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61863" y="354930"/>
            <a:ext cx="3069498" cy="6138995"/>
          </a:xfrm>
        </p:spPr>
      </p:pic>
    </p:spTree>
    <p:extLst>
      <p:ext uri="{BB962C8B-B14F-4D97-AF65-F5344CB8AC3E}">
        <p14:creationId xmlns:p14="http://schemas.microsoft.com/office/powerpoint/2010/main" val="215794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2CD77E5-19F5-3F9E-871F-D5876FB8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Mobile Application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Requirements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A1B44F5-53EE-AC83-54C5-98A88961F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8680"/>
            <a:ext cx="7315200" cy="5120640"/>
          </a:xfrm>
        </p:spPr>
        <p:txBody>
          <a:bodyPr/>
          <a:lstStyle/>
          <a:p>
            <a:r>
              <a:rPr lang="tr-TR" dirty="0" err="1">
                <a:ea typeface="+mn-lt"/>
                <a:cs typeface="+mn-lt"/>
              </a:rPr>
              <a:t>It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works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smoothly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dirty="0" err="1">
                <a:ea typeface="+mn-lt"/>
                <a:cs typeface="+mn-lt"/>
              </a:rPr>
              <a:t>devices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with</a:t>
            </a:r>
            <a:r>
              <a:rPr lang="tr-TR" dirty="0">
                <a:ea typeface="+mn-lt"/>
                <a:cs typeface="+mn-lt"/>
              </a:rPr>
              <a:t> Android 5.0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higher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operating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system</a:t>
            </a:r>
            <a:r>
              <a:rPr lang="tr-TR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tr-TR" dirty="0"/>
          </a:p>
          <a:p>
            <a:r>
              <a:rPr lang="tr-TR" dirty="0" err="1">
                <a:ea typeface="+mn-lt"/>
                <a:cs typeface="+mn-lt"/>
              </a:rPr>
              <a:t>There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must</a:t>
            </a:r>
            <a:r>
              <a:rPr lang="tr-TR" dirty="0">
                <a:ea typeface="+mn-lt"/>
                <a:cs typeface="+mn-lt"/>
              </a:rPr>
              <a:t> be at </a:t>
            </a:r>
            <a:r>
              <a:rPr lang="tr-TR" dirty="0" err="1">
                <a:ea typeface="+mn-lt"/>
                <a:cs typeface="+mn-lt"/>
              </a:rPr>
              <a:t>least</a:t>
            </a:r>
            <a:r>
              <a:rPr lang="tr-TR" dirty="0">
                <a:ea typeface="+mn-lt"/>
                <a:cs typeface="+mn-lt"/>
              </a:rPr>
              <a:t> 60 MB of </a:t>
            </a:r>
            <a:r>
              <a:rPr lang="tr-TR" dirty="0" err="1">
                <a:ea typeface="+mn-lt"/>
                <a:cs typeface="+mn-lt"/>
              </a:rPr>
              <a:t>free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space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device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where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application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will</a:t>
            </a:r>
            <a:r>
              <a:rPr lang="tr-TR" dirty="0">
                <a:ea typeface="+mn-lt"/>
                <a:cs typeface="+mn-lt"/>
              </a:rPr>
              <a:t> be </a:t>
            </a:r>
            <a:r>
              <a:rPr lang="tr-TR" dirty="0" err="1">
                <a:ea typeface="+mn-lt"/>
                <a:cs typeface="+mn-lt"/>
              </a:rPr>
              <a:t>used</a:t>
            </a:r>
            <a:r>
              <a:rPr lang="tr-TR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tr-TR" dirty="0">
              <a:ea typeface="+mn-lt"/>
              <a:cs typeface="+mn-lt"/>
            </a:endParaRPr>
          </a:p>
          <a:p>
            <a:r>
              <a:rPr lang="tr-TR" dirty="0" err="1">
                <a:ea typeface="+mn-lt"/>
                <a:cs typeface="+mn-lt"/>
              </a:rPr>
              <a:t>There</a:t>
            </a:r>
            <a:r>
              <a:rPr lang="tr-TR" dirty="0">
                <a:ea typeface="+mn-lt"/>
                <a:cs typeface="+mn-lt"/>
              </a:rPr>
              <a:t> is </a:t>
            </a:r>
            <a:r>
              <a:rPr lang="tr-TR" dirty="0" err="1">
                <a:ea typeface="+mn-lt"/>
                <a:cs typeface="+mn-lt"/>
              </a:rPr>
              <a:t>no</a:t>
            </a:r>
            <a:r>
              <a:rPr lang="tr-TR" dirty="0">
                <a:ea typeface="+mn-lt"/>
                <a:cs typeface="+mn-lt"/>
              </a:rPr>
              <a:t> internet </a:t>
            </a:r>
            <a:r>
              <a:rPr lang="tr-TR" dirty="0" err="1">
                <a:ea typeface="+mn-lt"/>
                <a:cs typeface="+mn-lt"/>
              </a:rPr>
              <a:t>connection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requirement</a:t>
            </a:r>
            <a:r>
              <a:rPr lang="tr-TR" dirty="0">
                <a:ea typeface="+mn-lt"/>
                <a:cs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6273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B4C7B1-E0DD-4FF3-A42A-110BDE4D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103023" cy="4601183"/>
          </a:xfrm>
        </p:spPr>
        <p:txBody>
          <a:bodyPr/>
          <a:lstStyle/>
          <a:p>
            <a:r>
              <a:rPr lang="tr-TR" dirty="0"/>
              <a:t>Feasibility and Conclusion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1AB6343-6716-3C0A-F972-D84783F54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 accuracy rate of the model is at the level of 86%, which is a sufficient level of reliability for individuals to have an idea before contacting a specialist.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en-US" sz="2400" dirty="0"/>
              <a:t>This model, developed in conjunction with the use of a larger number of high-quality data and more advanced hardware devices, can be used in a medical device that has the ability to diagnose, rather than being an auxiliary application in a hospital setting.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08118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4073BA4-786D-5B34-0B17-F314ADDA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Questions?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A45DE03-7082-5958-1068-07437B79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2400" dirty="0"/>
              <a:t>Thanks for listening, any question?</a:t>
            </a:r>
          </a:p>
        </p:txBody>
      </p:sp>
    </p:spTree>
    <p:extLst>
      <p:ext uri="{BB962C8B-B14F-4D97-AF65-F5344CB8AC3E}">
        <p14:creationId xmlns:p14="http://schemas.microsoft.com/office/powerpoint/2010/main" val="3789196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2953AC-DA4E-3C3D-7D19-B20832A37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Contents</a:t>
            </a:r>
          </a:p>
        </p:txBody>
      </p:sp>
      <p:graphicFrame>
        <p:nvGraphicFramePr>
          <p:cNvPr id="5" name="Diyagram 5">
            <a:extLst>
              <a:ext uri="{FF2B5EF4-FFF2-40B4-BE49-F238E27FC236}">
                <a16:creationId xmlns:a16="http://schemas.microsoft.com/office/drawing/2014/main" id="{DDFA9802-4BE2-935F-A4B6-EAA720BBF5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4382738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4335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53F32D0-B005-5BEB-3803-4310EC8F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tr-TR" sz="3600" dirty="0">
                <a:latin typeface="Corbel" panose="020B0503020204020204"/>
              </a:rPr>
              <a:t>Melanoma Skin Cancer</a:t>
            </a:r>
            <a:endParaRPr lang="tr-TR" sz="3600" dirty="0"/>
          </a:p>
        </p:txBody>
      </p:sp>
      <p:graphicFrame>
        <p:nvGraphicFramePr>
          <p:cNvPr id="9" name="İçerik Yer Tutucusu 8">
            <a:extLst>
              <a:ext uri="{FF2B5EF4-FFF2-40B4-BE49-F238E27FC236}">
                <a16:creationId xmlns:a16="http://schemas.microsoft.com/office/drawing/2014/main" id="{B475D530-46A0-4CD2-9E81-2D8BB00795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486042"/>
              </p:ext>
            </p:extLst>
          </p:nvPr>
        </p:nvGraphicFramePr>
        <p:xfrm>
          <a:off x="3868738" y="3573517"/>
          <a:ext cx="7315200" cy="2411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Grafik 11">
            <a:extLst>
              <a:ext uri="{FF2B5EF4-FFF2-40B4-BE49-F238E27FC236}">
                <a16:creationId xmlns:a16="http://schemas.microsoft.com/office/drawing/2014/main" id="{BBB1D9DE-CCB0-408F-B27F-B33D40FC6D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7080020"/>
              </p:ext>
            </p:extLst>
          </p:nvPr>
        </p:nvGraphicFramePr>
        <p:xfrm>
          <a:off x="3647089" y="1426104"/>
          <a:ext cx="5034456" cy="3702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4" name="İçerik Yer Tutucusu 2">
            <a:extLst>
              <a:ext uri="{FF2B5EF4-FFF2-40B4-BE49-F238E27FC236}">
                <a16:creationId xmlns:a16="http://schemas.microsoft.com/office/drawing/2014/main" id="{6485A670-2D4D-4E9A-BCE2-F9ECD0D2C2C8}"/>
              </a:ext>
            </a:extLst>
          </p:cNvPr>
          <p:cNvSpPr txBox="1">
            <a:spLocks/>
          </p:cNvSpPr>
          <p:nvPr/>
        </p:nvSpPr>
        <p:spPr>
          <a:xfrm>
            <a:off x="7966841" y="1383564"/>
            <a:ext cx="3972239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400" dirty="0"/>
              <a:t>Average 55.000 deaths per year.</a:t>
            </a:r>
          </a:p>
          <a:p>
            <a:pPr marL="0" indent="0">
              <a:buNone/>
            </a:pPr>
            <a:endParaRPr lang="tr-TR" sz="2400" dirty="0"/>
          </a:p>
          <a:p>
            <a:r>
              <a:rPr lang="tr-TR" sz="2400" dirty="0"/>
              <a:t>0.7 percent of total cancer deaths.</a:t>
            </a:r>
          </a:p>
        </p:txBody>
      </p:sp>
    </p:spTree>
    <p:extLst>
      <p:ext uri="{BB962C8B-B14F-4D97-AF65-F5344CB8AC3E}">
        <p14:creationId xmlns:p14="http://schemas.microsoft.com/office/powerpoint/2010/main" val="2425243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F2A64E1-C2CA-6D18-9FC3-50C3EF735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Goal of Project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0556E78-3F2A-0C69-835F-786182F3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tr-TR" sz="2400" dirty="0"/>
          </a:p>
          <a:p>
            <a:r>
              <a:rPr lang="tr-TR" sz="2400" dirty="0"/>
              <a:t>Creating a deep learning model</a:t>
            </a:r>
            <a:r>
              <a:rPr lang="en-US" sz="2400" dirty="0"/>
              <a:t> that can diagnose</a:t>
            </a:r>
            <a:r>
              <a:rPr lang="tr-TR" sz="2400" dirty="0"/>
              <a:t> melanoma skin cancer</a:t>
            </a:r>
            <a:r>
              <a:rPr lang="en-US" sz="2400" dirty="0"/>
              <a:t> with high accuracy</a:t>
            </a:r>
            <a:r>
              <a:rPr lang="tr-TR" sz="2400" dirty="0"/>
              <a:t> by</a:t>
            </a:r>
            <a:r>
              <a:rPr lang="en-US" sz="2400" dirty="0"/>
              <a:t> using ISIC 2017 data set.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tr-TR" sz="2400" dirty="0"/>
              <a:t>T</a:t>
            </a:r>
            <a:r>
              <a:rPr lang="en-US" sz="2400" dirty="0"/>
              <a:t>he aim of the developed mobile application is to make the early diagnosis of Melanoma skin cancer more common.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4157177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E489B6E-13E5-503A-EB85-ACD1528D6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Originality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87A5919-6E8C-C7DA-5C9F-04D5503F2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A deep neural network model that predicts melanoma skin cancer, where the user can more easily detect the result with a given diagnostic percentage.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en-US" sz="2400" dirty="0"/>
              <a:t>The ability of the deep network model to work directly on the mobile phone operating system, without the need for any Internet connection.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en-US" sz="2400" dirty="0"/>
              <a:t>Using images from both the camera and the photo gallery within the mobile application.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en-US" sz="2400" dirty="0"/>
              <a:t>Ability to adjust the size of the image in the application.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47963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r>
              <a:rPr lang="tr-TR" dirty="0"/>
              <a:t>Widespread Effect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CBC8E8-174F-88F4-C83D-A9D70E6BC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By diagnosing melanoma skin cancer with 86% accuracy </a:t>
            </a:r>
            <a:r>
              <a:rPr lang="tr-TR" sz="2400" dirty="0"/>
              <a:t>via the </a:t>
            </a:r>
            <a:r>
              <a:rPr lang="en-US" sz="2400" dirty="0"/>
              <a:t>mobile application, it is possible to ensure that individuals apply for a doctor's examination in a timely manner.</a:t>
            </a:r>
            <a:endParaRPr lang="tr-TR" sz="2400" dirty="0"/>
          </a:p>
          <a:p>
            <a:pPr marL="0" indent="0">
              <a:buNone/>
            </a:pPr>
            <a:endParaRPr lang="tr-TR" sz="2400" dirty="0"/>
          </a:p>
          <a:p>
            <a:r>
              <a:rPr lang="en-US" sz="2400" dirty="0"/>
              <a:t>Reducing, </a:t>
            </a:r>
            <a:r>
              <a:rPr lang="tr-TR" sz="2400" dirty="0"/>
              <a:t>and </a:t>
            </a:r>
            <a:r>
              <a:rPr lang="en-US" sz="2400" dirty="0"/>
              <a:t>preventing melanoma skin cancer-related deaths in society with the help of early diagnosis</a:t>
            </a:r>
            <a:r>
              <a:rPr lang="tr-T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46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r>
              <a:rPr lang="tr-TR" dirty="0"/>
              <a:t>Image </a:t>
            </a:r>
            <a:br>
              <a:rPr lang="tr-TR" dirty="0"/>
            </a:br>
            <a:r>
              <a:rPr lang="tr-TR" dirty="0"/>
              <a:t>Pre-processing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CBC8E8-174F-88F4-C83D-A9D70E6BC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580709"/>
          </a:xfrm>
        </p:spPr>
        <p:txBody>
          <a:bodyPr>
            <a:normAutofit/>
          </a:bodyPr>
          <a:lstStyle/>
          <a:p>
            <a:r>
              <a:rPr lang="en-US" sz="2400" dirty="0"/>
              <a:t>After the useless data for model training were cleaned manually, the fish-eye images were translated into their normal versions.</a:t>
            </a:r>
            <a:endParaRPr lang="tr-TR" sz="2400" dirty="0"/>
          </a:p>
        </p:txBody>
      </p:sp>
      <p:pic>
        <p:nvPicPr>
          <p:cNvPr id="7" name="Picture 6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C1209B66-97E1-F6FF-F644-1340BFA61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626" y="2593590"/>
            <a:ext cx="4929810" cy="283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6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r>
              <a:rPr lang="tr-TR" dirty="0"/>
              <a:t>Image </a:t>
            </a:r>
            <a:br>
              <a:rPr lang="tr-TR" dirty="0"/>
            </a:br>
            <a:r>
              <a:rPr lang="tr-TR" dirty="0"/>
              <a:t>Pre-processing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CBC8E8-174F-88F4-C83D-A9D70E6BC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580709"/>
          </a:xfrm>
        </p:spPr>
        <p:txBody>
          <a:bodyPr>
            <a:normAutofit/>
          </a:bodyPr>
          <a:lstStyle/>
          <a:p>
            <a:r>
              <a:rPr lang="en-US" sz="2400" dirty="0"/>
              <a:t>The black hairs in the images were removed with the help of the </a:t>
            </a:r>
            <a:r>
              <a:rPr lang="tr-TR" sz="2400" dirty="0"/>
              <a:t>O</a:t>
            </a:r>
            <a:r>
              <a:rPr lang="en-US" sz="2400" dirty="0"/>
              <a:t>pen</a:t>
            </a:r>
            <a:r>
              <a:rPr lang="tr-TR" sz="2400" dirty="0"/>
              <a:t>CV</a:t>
            </a:r>
            <a:r>
              <a:rPr lang="en-US" sz="2400" dirty="0"/>
              <a:t> library</a:t>
            </a:r>
            <a:r>
              <a:rPr lang="tr-TR" sz="2400" dirty="0"/>
              <a:t>.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99DCAAA4-FBB2-04EC-0683-D84D3BCEC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706" y="2276272"/>
            <a:ext cx="4069124" cy="39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4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0D4554-4F8C-36C3-2DF2-1E3E3D8A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9079" cy="4601183"/>
          </a:xfrm>
        </p:spPr>
        <p:txBody>
          <a:bodyPr/>
          <a:lstStyle/>
          <a:p>
            <a:pPr lvl="0" rtl="0"/>
            <a:r>
              <a:rPr lang="tr-TR" sz="3600" dirty="0">
                <a:latin typeface="Corbel" panose="020B0503020204020204"/>
              </a:rPr>
              <a:t>Deep Learning Models (Inception v3)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5B184BF-7811-1C67-35E2-9DF95B16B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321891"/>
            <a:ext cx="7473183" cy="299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92492"/>
      </p:ext>
    </p:extLst>
  </p:cSld>
  <p:clrMapOvr>
    <a:masterClrMapping/>
  </p:clrMapOvr>
</p:sld>
</file>

<file path=ppt/theme/theme1.xml><?xml version="1.0" encoding="utf-8"?>
<a:theme xmlns:a="http://schemas.openxmlformats.org/drawingml/2006/main" name="Çerçev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257</TotalTime>
  <Words>549</Words>
  <Application>Microsoft Office PowerPoint</Application>
  <PresentationFormat>Geniş ekran</PresentationFormat>
  <Paragraphs>79</Paragraphs>
  <Slides>19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0" baseType="lpstr">
      <vt:lpstr>Çerçeve</vt:lpstr>
      <vt:lpstr>Early Detection of Melanoma Skin Cancer by Using Deep Learning </vt:lpstr>
      <vt:lpstr>Contents</vt:lpstr>
      <vt:lpstr>Melanoma Skin Cancer</vt:lpstr>
      <vt:lpstr>Goal of Project</vt:lpstr>
      <vt:lpstr>Originality</vt:lpstr>
      <vt:lpstr>Widespread Effect</vt:lpstr>
      <vt:lpstr>Image  Pre-processing</vt:lpstr>
      <vt:lpstr>Image  Pre-processing</vt:lpstr>
      <vt:lpstr>Deep Learning Models (Inception v3)</vt:lpstr>
      <vt:lpstr>Deep Learning Models (MobileNet)</vt:lpstr>
      <vt:lpstr>Model Optimization</vt:lpstr>
      <vt:lpstr>Model Test Results</vt:lpstr>
      <vt:lpstr>Tools and Libraries for Mobile Application (IDE, Languages, DataBinding)</vt:lpstr>
      <vt:lpstr>Tools and Libraries for Mobile Application (Intent, CropImage)</vt:lpstr>
      <vt:lpstr>Tools and Libraries for Mobile Application (Tensorflow Lite)</vt:lpstr>
      <vt:lpstr>Mobil Application Demo</vt:lpstr>
      <vt:lpstr>Mobile Application System Requirements</vt:lpstr>
      <vt:lpstr>Feasibility and 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lastModifiedBy>Hazar Özyağcı</cp:lastModifiedBy>
  <cp:revision>269</cp:revision>
  <dcterms:created xsi:type="dcterms:W3CDTF">2022-05-30T20:44:04Z</dcterms:created>
  <dcterms:modified xsi:type="dcterms:W3CDTF">2022-06-13T14:12:23Z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a6b3af-ecb9-4c40-8dcb-7f1794c61766_Enabled">
    <vt:lpwstr>true</vt:lpwstr>
  </property>
  <property fmtid="{D5CDD505-2E9C-101B-9397-08002B2CF9AE}" pid="3" name="MSIP_Label_9fa6b3af-ecb9-4c40-8dcb-7f1794c61766_SetDate">
    <vt:lpwstr>2022-05-31T11:15:05Z</vt:lpwstr>
  </property>
  <property fmtid="{D5CDD505-2E9C-101B-9397-08002B2CF9AE}" pid="4" name="MSIP_Label_9fa6b3af-ecb9-4c40-8dcb-7f1794c61766_Method">
    <vt:lpwstr>Standard</vt:lpwstr>
  </property>
  <property fmtid="{D5CDD505-2E9C-101B-9397-08002B2CF9AE}" pid="5" name="MSIP_Label_9fa6b3af-ecb9-4c40-8dcb-7f1794c61766_Name">
    <vt:lpwstr>9fa6b3af-ecb9-4c40-8dcb-7f1794c61766</vt:lpwstr>
  </property>
  <property fmtid="{D5CDD505-2E9C-101B-9397-08002B2CF9AE}" pid="6" name="MSIP_Label_9fa6b3af-ecb9-4c40-8dcb-7f1794c61766_SiteId">
    <vt:lpwstr>c7a45d06-5559-4cc0-a080-14856cc42b78</vt:lpwstr>
  </property>
  <property fmtid="{D5CDD505-2E9C-101B-9397-08002B2CF9AE}" pid="7" name="MSIP_Label_9fa6b3af-ecb9-4c40-8dcb-7f1794c61766_ActionId">
    <vt:lpwstr>034f39d1-7012-411f-95b8-9e606f62bf3b</vt:lpwstr>
  </property>
  <property fmtid="{D5CDD505-2E9C-101B-9397-08002B2CF9AE}" pid="8" name="MSIP_Label_9fa6b3af-ecb9-4c40-8dcb-7f1794c61766_ContentBits">
    <vt:lpwstr>0</vt:lpwstr>
  </property>
</Properties>
</file>

<file path=docProps/thumbnail.jpeg>
</file>